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67"/>
  </p:notesMasterIdLst>
  <p:sldIdLst>
    <p:sldId id="1212" r:id="rId6"/>
    <p:sldId id="354" r:id="rId7"/>
    <p:sldId id="2147468919" r:id="rId8"/>
    <p:sldId id="2147468984" r:id="rId9"/>
    <p:sldId id="2147469001" r:id="rId10"/>
    <p:sldId id="2147469002" r:id="rId11"/>
    <p:sldId id="2147469016" r:id="rId12"/>
    <p:sldId id="2147469015" r:id="rId13"/>
    <p:sldId id="1222" r:id="rId14"/>
    <p:sldId id="2147468894" r:id="rId15"/>
    <p:sldId id="1273" r:id="rId16"/>
    <p:sldId id="2147468998" r:id="rId17"/>
    <p:sldId id="2147468816" r:id="rId18"/>
    <p:sldId id="2147468959" r:id="rId19"/>
    <p:sldId id="2147468994" r:id="rId20"/>
    <p:sldId id="2147468895" r:id="rId21"/>
    <p:sldId id="257" r:id="rId22"/>
    <p:sldId id="2147469014" r:id="rId23"/>
    <p:sldId id="2147468936" r:id="rId24"/>
    <p:sldId id="2147468799" r:id="rId25"/>
    <p:sldId id="2147469000" r:id="rId26"/>
    <p:sldId id="2147469012" r:id="rId27"/>
    <p:sldId id="2147469013" r:id="rId28"/>
    <p:sldId id="2147468985" r:id="rId29"/>
    <p:sldId id="2147469008" r:id="rId30"/>
    <p:sldId id="2147469011" r:id="rId31"/>
    <p:sldId id="2147469007" r:id="rId32"/>
    <p:sldId id="2147468988" r:id="rId33"/>
    <p:sldId id="2147468986" r:id="rId34"/>
    <p:sldId id="258" r:id="rId35"/>
    <p:sldId id="2147468995" r:id="rId36"/>
    <p:sldId id="2147468991" r:id="rId37"/>
    <p:sldId id="2147469009" r:id="rId38"/>
    <p:sldId id="358" r:id="rId39"/>
    <p:sldId id="259" r:id="rId40"/>
    <p:sldId id="2147469010" r:id="rId41"/>
    <p:sldId id="369" r:id="rId42"/>
    <p:sldId id="2147469005" r:id="rId43"/>
    <p:sldId id="2147469006" r:id="rId44"/>
    <p:sldId id="360" r:id="rId45"/>
    <p:sldId id="361" r:id="rId46"/>
    <p:sldId id="362" r:id="rId47"/>
    <p:sldId id="363" r:id="rId48"/>
    <p:sldId id="364" r:id="rId49"/>
    <p:sldId id="365" r:id="rId50"/>
    <p:sldId id="374" r:id="rId51"/>
    <p:sldId id="2147468996" r:id="rId52"/>
    <p:sldId id="2147468999" r:id="rId53"/>
    <p:sldId id="2147469017" r:id="rId54"/>
    <p:sldId id="2147468976" r:id="rId55"/>
    <p:sldId id="2147468937" r:id="rId56"/>
    <p:sldId id="2147468939" r:id="rId57"/>
    <p:sldId id="2147468938" r:id="rId58"/>
    <p:sldId id="2147468997" r:id="rId59"/>
    <p:sldId id="2147468891" r:id="rId60"/>
    <p:sldId id="1154" r:id="rId61"/>
    <p:sldId id="2147468890" r:id="rId62"/>
    <p:sldId id="2147469004" r:id="rId63"/>
    <p:sldId id="2147468789" r:id="rId64"/>
    <p:sldId id="2147468791" r:id="rId65"/>
    <p:sldId id="2147468941" r:id="rId66"/>
  </p:sldIdLst>
  <p:sldSz cx="9144000" cy="5143500" type="screen16x9"/>
  <p:notesSz cx="6858000" cy="914400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dledende slides" id="{0C445615-FF81-47D7-915A-FF20F8BD05AF}">
          <p14:sldIdLst>
            <p14:sldId id="1212"/>
            <p14:sldId id="354"/>
            <p14:sldId id="2147468919"/>
            <p14:sldId id="2147468984"/>
            <p14:sldId id="2147469001"/>
            <p14:sldId id="2147469002"/>
            <p14:sldId id="2147469016"/>
            <p14:sldId id="2147469015"/>
            <p14:sldId id="1222"/>
          </p14:sldIdLst>
        </p14:section>
        <p14:section name="Tips" id="{8A255DC6-8268-4FBB-81B2-1F29D66C92FE}">
          <p14:sldIdLst>
            <p14:sldId id="2147468894"/>
            <p14:sldId id="1273"/>
            <p14:sldId id="2147468998"/>
            <p14:sldId id="2147468816"/>
            <p14:sldId id="2147468959"/>
            <p14:sldId id="2147468994"/>
          </p14:sldIdLst>
        </p14:section>
        <p14:section name="Kort nyt" id="{13315871-D88A-463E-925C-EAEF4AE0688F}">
          <p14:sldIdLst>
            <p14:sldId id="2147468895"/>
            <p14:sldId id="257"/>
            <p14:sldId id="2147469014"/>
            <p14:sldId id="2147468936"/>
            <p14:sldId id="2147468799"/>
            <p14:sldId id="2147469000"/>
            <p14:sldId id="2147469012"/>
            <p14:sldId id="2147469013"/>
            <p14:sldId id="2147468985"/>
            <p14:sldId id="2147469008"/>
            <p14:sldId id="2147469011"/>
            <p14:sldId id="2147469007"/>
            <p14:sldId id="2147468988"/>
            <p14:sldId id="2147468986"/>
            <p14:sldId id="258"/>
            <p14:sldId id="2147468995"/>
          </p14:sldIdLst>
        </p14:section>
        <p14:section name="Emner" id="{0D55E22C-1410-4821-8CE1-867D1900A8B9}">
          <p14:sldIdLst>
            <p14:sldId id="2147468991"/>
            <p14:sldId id="2147469009"/>
            <p14:sldId id="358"/>
            <p14:sldId id="259"/>
            <p14:sldId id="2147469010"/>
            <p14:sldId id="369"/>
            <p14:sldId id="2147469005"/>
            <p14:sldId id="2147469006"/>
            <p14:sldId id="360"/>
            <p14:sldId id="361"/>
            <p14:sldId id="362"/>
            <p14:sldId id="363"/>
            <p14:sldId id="364"/>
            <p14:sldId id="365"/>
            <p14:sldId id="374"/>
            <p14:sldId id="2147468996"/>
            <p14:sldId id="2147468999"/>
            <p14:sldId id="2147469017"/>
            <p14:sldId id="2147468976"/>
            <p14:sldId id="2147468937"/>
            <p14:sldId id="2147468939"/>
            <p14:sldId id="2147468938"/>
            <p14:sldId id="2147468997"/>
          </p14:sldIdLst>
        </p14:section>
        <p14:section name="Næste møde" id="{46251769-D114-44F4-8DFC-52A7C085846B}">
          <p14:sldIdLst>
            <p14:sldId id="2147468891"/>
            <p14:sldId id="1154"/>
          </p14:sldIdLst>
        </p14:section>
        <p14:section name="Status på driften og tak for i dag" id="{B2D31715-964B-4B52-99F2-96DCA9B417E7}">
          <p14:sldIdLst>
            <p14:sldId id="2147468890"/>
            <p14:sldId id="2147469004"/>
            <p14:sldId id="2147468789"/>
            <p14:sldId id="2147468791"/>
            <p14:sldId id="2147468941"/>
          </p14:sldIdLst>
        </p14:section>
      </p14:sectionLst>
    </p:ext>
    <p:ext uri="{EFAFB233-063F-42B5-8137-9DF3F51BA10A}">
      <p15:sldGuideLst xmlns:p15="http://schemas.microsoft.com/office/powerpoint/2012/main">
        <p15:guide id="1" orient="horz" pos="441">
          <p15:clr>
            <a:srgbClr val="A4A3A4"/>
          </p15:clr>
        </p15:guide>
        <p15:guide id="2" pos="2880">
          <p15:clr>
            <a:srgbClr val="A4A3A4"/>
          </p15:clr>
        </p15:guide>
        <p15:guide id="3" orient="horz" pos="16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6128E3-95DE-4A43-7932-2061B8AF29BE}" name="Aske Walther Sørensen" initials="AWS" userId="S::AWS@kombit.dk::e41c343c-2cfd-4d4f-a1ac-9d1d143c8b8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llemlayout 1 - Markering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43" autoAdjust="0"/>
    <p:restoredTop sz="93447" autoAdjust="0"/>
  </p:normalViewPr>
  <p:slideViewPr>
    <p:cSldViewPr snapToGrid="0">
      <p:cViewPr varScale="1">
        <p:scale>
          <a:sx n="84" d="100"/>
          <a:sy n="84" d="100"/>
        </p:scale>
        <p:origin x="804" y="56"/>
      </p:cViewPr>
      <p:guideLst>
        <p:guide orient="horz" pos="441"/>
        <p:guide pos="2880"/>
        <p:guide orient="horz" pos="162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1.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ke Walther Sørensen" userId="e41c343c-2cfd-4d4f-a1ac-9d1d143c8b84" providerId="ADAL" clId="{C4B95707-B1A5-449A-B9A5-F02097C10068}"/>
    <pc:docChg chg="undo custSel addSld delSld modSld sldOrd modSection">
      <pc:chgData name="Aske Walther Sørensen" userId="e41c343c-2cfd-4d4f-a1ac-9d1d143c8b84" providerId="ADAL" clId="{C4B95707-B1A5-449A-B9A5-F02097C10068}" dt="2025-02-05T11:21:43.327" v="378" actId="6549"/>
      <pc:docMkLst>
        <pc:docMk/>
      </pc:docMkLst>
      <pc:sldChg chg="addSp modSp add">
        <pc:chgData name="Aske Walther Sørensen" userId="e41c343c-2cfd-4d4f-a1ac-9d1d143c8b84" providerId="ADAL" clId="{C4B95707-B1A5-449A-B9A5-F02097C10068}" dt="2025-02-05T10:22:52.085" v="342"/>
        <pc:sldMkLst>
          <pc:docMk/>
          <pc:sldMk cId="3869757781" sldId="257"/>
        </pc:sldMkLst>
      </pc:sldChg>
      <pc:sldChg chg="mod modShow">
        <pc:chgData name="Aske Walther Sørensen" userId="e41c343c-2cfd-4d4f-a1ac-9d1d143c8b84" providerId="ADAL" clId="{C4B95707-B1A5-449A-B9A5-F02097C10068}" dt="2025-02-05T09:49:57.958" v="320" actId="729"/>
        <pc:sldMkLst>
          <pc:docMk/>
          <pc:sldMk cId="875859915" sldId="258"/>
        </pc:sldMkLst>
      </pc:sldChg>
      <pc:sldChg chg="del">
        <pc:chgData name="Aske Walther Sørensen" userId="e41c343c-2cfd-4d4f-a1ac-9d1d143c8b84" providerId="ADAL" clId="{C4B95707-B1A5-449A-B9A5-F02097C10068}" dt="2025-02-05T09:48:30.792" v="301" actId="47"/>
        <pc:sldMkLst>
          <pc:docMk/>
          <pc:sldMk cId="1596932759" sldId="260"/>
        </pc:sldMkLst>
      </pc:sldChg>
      <pc:sldChg chg="del">
        <pc:chgData name="Aske Walther Sørensen" userId="e41c343c-2cfd-4d4f-a1ac-9d1d143c8b84" providerId="ADAL" clId="{C4B95707-B1A5-449A-B9A5-F02097C10068}" dt="2025-02-05T09:48:30.792" v="301" actId="47"/>
        <pc:sldMkLst>
          <pc:docMk/>
          <pc:sldMk cId="1246573131" sldId="262"/>
        </pc:sldMkLst>
      </pc:sldChg>
      <pc:sldChg chg="delSp mod delAnim">
        <pc:chgData name="Aske Walther Sørensen" userId="e41c343c-2cfd-4d4f-a1ac-9d1d143c8b84" providerId="ADAL" clId="{C4B95707-B1A5-449A-B9A5-F02097C10068}" dt="2025-02-05T09:40:11.730" v="3" actId="478"/>
        <pc:sldMkLst>
          <pc:docMk/>
          <pc:sldMk cId="4047686680" sldId="354"/>
        </pc:sldMkLst>
      </pc:sldChg>
      <pc:sldChg chg="addSp delSp modSp mod modAnim">
        <pc:chgData name="Aske Walther Sørensen" userId="e41c343c-2cfd-4d4f-a1ac-9d1d143c8b84" providerId="ADAL" clId="{C4B95707-B1A5-449A-B9A5-F02097C10068}" dt="2025-02-05T09:48:05.460" v="298" actId="21"/>
        <pc:sldMkLst>
          <pc:docMk/>
          <pc:sldMk cId="875706148" sldId="1154"/>
        </pc:sldMkLst>
        <pc:spChg chg="mod">
          <ac:chgData name="Aske Walther Sørensen" userId="e41c343c-2cfd-4d4f-a1ac-9d1d143c8b84" providerId="ADAL" clId="{C4B95707-B1A5-449A-B9A5-F02097C10068}" dt="2025-02-05T09:47:42.228" v="297" actId="20577"/>
          <ac:spMkLst>
            <pc:docMk/>
            <pc:sldMk cId="875706148" sldId="1154"/>
            <ac:spMk id="4" creationId="{A979235C-C2FC-75A3-564E-99FD2B961D73}"/>
          </ac:spMkLst>
        </pc:spChg>
      </pc:sldChg>
      <pc:sldChg chg="modSp mod">
        <pc:chgData name="Aske Walther Sørensen" userId="e41c343c-2cfd-4d4f-a1ac-9d1d143c8b84" providerId="ADAL" clId="{C4B95707-B1A5-449A-B9A5-F02097C10068}" dt="2025-02-05T09:40:03.411" v="2" actId="20577"/>
        <pc:sldMkLst>
          <pc:docMk/>
          <pc:sldMk cId="353906433" sldId="1212"/>
        </pc:sldMkLst>
        <pc:spChg chg="mod">
          <ac:chgData name="Aske Walther Sørensen" userId="e41c343c-2cfd-4d4f-a1ac-9d1d143c8b84" providerId="ADAL" clId="{C4B95707-B1A5-449A-B9A5-F02097C10068}" dt="2025-02-05T09:40:03.411" v="2" actId="20577"/>
          <ac:spMkLst>
            <pc:docMk/>
            <pc:sldMk cId="353906433" sldId="1212"/>
            <ac:spMk id="2" creationId="{B2DED484-85B1-38EB-1770-07D30802AB55}"/>
          </ac:spMkLst>
        </pc:spChg>
      </pc:sldChg>
      <pc:sldChg chg="addSp modSp mod modAnim">
        <pc:chgData name="Aske Walther Sørensen" userId="e41c343c-2cfd-4d4f-a1ac-9d1d143c8b84" providerId="ADAL" clId="{C4B95707-B1A5-449A-B9A5-F02097C10068}" dt="2025-02-05T09:43:07.029" v="44" actId="6549"/>
        <pc:sldMkLst>
          <pc:docMk/>
          <pc:sldMk cId="1380349119" sldId="1222"/>
        </pc:sldMkLst>
        <pc:spChg chg="mod">
          <ac:chgData name="Aske Walther Sørensen" userId="e41c343c-2cfd-4d4f-a1ac-9d1d143c8b84" providerId="ADAL" clId="{C4B95707-B1A5-449A-B9A5-F02097C10068}" dt="2025-02-05T09:43:07.029" v="44" actId="6549"/>
          <ac:spMkLst>
            <pc:docMk/>
            <pc:sldMk cId="1380349119" sldId="1222"/>
            <ac:spMk id="3" creationId="{86D57D5C-7B0F-68F9-C77B-FE75939B7017}"/>
          </ac:spMkLst>
        </pc:spChg>
      </pc:sldChg>
      <pc:sldChg chg="addSp modSp">
        <pc:chgData name="Aske Walther Sørensen" userId="e41c343c-2cfd-4d4f-a1ac-9d1d143c8b84" providerId="ADAL" clId="{C4B95707-B1A5-449A-B9A5-F02097C10068}" dt="2025-02-05T09:51:45.234" v="339"/>
        <pc:sldMkLst>
          <pc:docMk/>
          <pc:sldMk cId="2177512805" sldId="1273"/>
        </pc:sldMkLst>
      </pc:sldChg>
      <pc:sldChg chg="addSp modSp">
        <pc:chgData name="Aske Walther Sørensen" userId="e41c343c-2cfd-4d4f-a1ac-9d1d143c8b84" providerId="ADAL" clId="{C4B95707-B1A5-449A-B9A5-F02097C10068}" dt="2025-02-05T09:48:08.827" v="299"/>
        <pc:sldMkLst>
          <pc:docMk/>
          <pc:sldMk cId="2640011768" sldId="2147468789"/>
        </pc:sldMkLst>
      </pc:sldChg>
      <pc:sldChg chg="addSp modSp">
        <pc:chgData name="Aske Walther Sørensen" userId="e41c343c-2cfd-4d4f-a1ac-9d1d143c8b84" providerId="ADAL" clId="{C4B95707-B1A5-449A-B9A5-F02097C10068}" dt="2025-02-05T09:48:09.410" v="300"/>
        <pc:sldMkLst>
          <pc:docMk/>
          <pc:sldMk cId="873160424" sldId="2147468791"/>
        </pc:sldMkLst>
      </pc:sldChg>
      <pc:sldChg chg="del">
        <pc:chgData name="Aske Walther Sørensen" userId="e41c343c-2cfd-4d4f-a1ac-9d1d143c8b84" providerId="ADAL" clId="{C4B95707-B1A5-449A-B9A5-F02097C10068}" dt="2025-02-05T09:51:06.329" v="327" actId="47"/>
        <pc:sldMkLst>
          <pc:docMk/>
          <pc:sldMk cId="3861736967" sldId="2147468798"/>
        </pc:sldMkLst>
      </pc:sldChg>
      <pc:sldChg chg="addSp modSp">
        <pc:chgData name="Aske Walther Sørensen" userId="e41c343c-2cfd-4d4f-a1ac-9d1d143c8b84" providerId="ADAL" clId="{C4B95707-B1A5-449A-B9A5-F02097C10068}" dt="2025-02-05T09:50:28.395" v="323"/>
        <pc:sldMkLst>
          <pc:docMk/>
          <pc:sldMk cId="206959674" sldId="2147468799"/>
        </pc:sldMkLst>
      </pc:sldChg>
      <pc:sldChg chg="modSp mod">
        <pc:chgData name="Aske Walther Sørensen" userId="e41c343c-2cfd-4d4f-a1ac-9d1d143c8b84" providerId="ADAL" clId="{C4B95707-B1A5-449A-B9A5-F02097C10068}" dt="2025-02-05T09:43:22.982" v="45" actId="6549"/>
        <pc:sldMkLst>
          <pc:docMk/>
          <pc:sldMk cId="55476531" sldId="2147468891"/>
        </pc:sldMkLst>
        <pc:spChg chg="mod">
          <ac:chgData name="Aske Walther Sørensen" userId="e41c343c-2cfd-4d4f-a1ac-9d1d143c8b84" providerId="ADAL" clId="{C4B95707-B1A5-449A-B9A5-F02097C10068}" dt="2025-02-05T09:43:22.982" v="45" actId="6549"/>
          <ac:spMkLst>
            <pc:docMk/>
            <pc:sldMk cId="55476531" sldId="2147468891"/>
            <ac:spMk id="2" creationId="{88AE626C-E03D-8720-803F-E30ED51661BF}"/>
          </ac:spMkLst>
        </pc:spChg>
      </pc:sldChg>
      <pc:sldChg chg="addSp delSp modSp mod delAnim">
        <pc:chgData name="Aske Walther Sørensen" userId="e41c343c-2cfd-4d4f-a1ac-9d1d143c8b84" providerId="ADAL" clId="{C4B95707-B1A5-449A-B9A5-F02097C10068}" dt="2025-02-05T11:21:43.327" v="378" actId="6549"/>
        <pc:sldMkLst>
          <pc:docMk/>
          <pc:sldMk cId="1977753127" sldId="2147468919"/>
        </pc:sldMkLst>
        <pc:spChg chg="add mod">
          <ac:chgData name="Aske Walther Sørensen" userId="e41c343c-2cfd-4d4f-a1ac-9d1d143c8b84" providerId="ADAL" clId="{C4B95707-B1A5-449A-B9A5-F02097C10068}" dt="2025-02-05T11:21:43.327" v="378" actId="6549"/>
          <ac:spMkLst>
            <pc:docMk/>
            <pc:sldMk cId="1977753127" sldId="2147468919"/>
            <ac:spMk id="7" creationId="{2CA60F7D-656E-A69E-877D-3C16844F0554}"/>
          </ac:spMkLst>
        </pc:spChg>
      </pc:sldChg>
      <pc:sldChg chg="add del ord">
        <pc:chgData name="Aske Walther Sørensen" userId="e41c343c-2cfd-4d4f-a1ac-9d1d143c8b84" providerId="ADAL" clId="{C4B95707-B1A5-449A-B9A5-F02097C10068}" dt="2025-02-05T09:49:04.302" v="315"/>
        <pc:sldMkLst>
          <pc:docMk/>
          <pc:sldMk cId="765357289" sldId="2147468937"/>
        </pc:sldMkLst>
      </pc:sldChg>
      <pc:sldChg chg="add del ord">
        <pc:chgData name="Aske Walther Sørensen" userId="e41c343c-2cfd-4d4f-a1ac-9d1d143c8b84" providerId="ADAL" clId="{C4B95707-B1A5-449A-B9A5-F02097C10068}" dt="2025-02-05T09:49:03.398" v="313"/>
        <pc:sldMkLst>
          <pc:docMk/>
          <pc:sldMk cId="1636248143" sldId="2147468938"/>
        </pc:sldMkLst>
      </pc:sldChg>
      <pc:sldChg chg="add del ord">
        <pc:chgData name="Aske Walther Sørensen" userId="e41c343c-2cfd-4d4f-a1ac-9d1d143c8b84" providerId="ADAL" clId="{C4B95707-B1A5-449A-B9A5-F02097C10068}" dt="2025-02-05T09:49:05.684" v="317"/>
        <pc:sldMkLst>
          <pc:docMk/>
          <pc:sldMk cId="2937125529" sldId="2147468939"/>
        </pc:sldMkLst>
      </pc:sldChg>
      <pc:sldChg chg="del">
        <pc:chgData name="Aske Walther Sørensen" userId="e41c343c-2cfd-4d4f-a1ac-9d1d143c8b84" providerId="ADAL" clId="{C4B95707-B1A5-449A-B9A5-F02097C10068}" dt="2025-02-05T09:50:23.906" v="321" actId="47"/>
        <pc:sldMkLst>
          <pc:docMk/>
          <pc:sldMk cId="2237587048" sldId="2147468956"/>
        </pc:sldMkLst>
      </pc:sldChg>
      <pc:sldChg chg="del">
        <pc:chgData name="Aske Walther Sørensen" userId="e41c343c-2cfd-4d4f-a1ac-9d1d143c8b84" providerId="ADAL" clId="{C4B95707-B1A5-449A-B9A5-F02097C10068}" dt="2025-02-05T09:50:23.906" v="321" actId="47"/>
        <pc:sldMkLst>
          <pc:docMk/>
          <pc:sldMk cId="2451341446" sldId="2147468957"/>
        </pc:sldMkLst>
      </pc:sldChg>
      <pc:sldChg chg="del">
        <pc:chgData name="Aske Walther Sørensen" userId="e41c343c-2cfd-4d4f-a1ac-9d1d143c8b84" providerId="ADAL" clId="{C4B95707-B1A5-449A-B9A5-F02097C10068}" dt="2025-02-05T09:50:23.906" v="321" actId="47"/>
        <pc:sldMkLst>
          <pc:docMk/>
          <pc:sldMk cId="390165383" sldId="2147468958"/>
        </pc:sldMkLst>
      </pc:sldChg>
      <pc:sldChg chg="mod modShow">
        <pc:chgData name="Aske Walther Sørensen" userId="e41c343c-2cfd-4d4f-a1ac-9d1d143c8b84" providerId="ADAL" clId="{C4B95707-B1A5-449A-B9A5-F02097C10068}" dt="2025-02-05T09:50:58.195" v="326" actId="729"/>
        <pc:sldMkLst>
          <pc:docMk/>
          <pc:sldMk cId="2365392309" sldId="2147468976"/>
        </pc:sldMkLst>
      </pc:sldChg>
      <pc:sldChg chg="del">
        <pc:chgData name="Aske Walther Sørensen" userId="e41c343c-2cfd-4d4f-a1ac-9d1d143c8b84" providerId="ADAL" clId="{C4B95707-B1A5-449A-B9A5-F02097C10068}" dt="2025-02-05T09:48:30.792" v="301" actId="47"/>
        <pc:sldMkLst>
          <pc:docMk/>
          <pc:sldMk cId="2278960850" sldId="2147468981"/>
        </pc:sldMkLst>
      </pc:sldChg>
      <pc:sldChg chg="addSp modSp">
        <pc:chgData name="Aske Walther Sørensen" userId="e41c343c-2cfd-4d4f-a1ac-9d1d143c8b84" providerId="ADAL" clId="{C4B95707-B1A5-449A-B9A5-F02097C10068}" dt="2025-02-05T09:42:44.321" v="31"/>
        <pc:sldMkLst>
          <pc:docMk/>
          <pc:sldMk cId="1937621421" sldId="2147468984"/>
        </pc:sldMkLst>
      </pc:sldChg>
      <pc:sldChg chg="addSp modSp mod modShow">
        <pc:chgData name="Aske Walther Sørensen" userId="e41c343c-2cfd-4d4f-a1ac-9d1d143c8b84" providerId="ADAL" clId="{C4B95707-B1A5-449A-B9A5-F02097C10068}" dt="2025-02-05T09:50:54.351" v="325" actId="729"/>
        <pc:sldMkLst>
          <pc:docMk/>
          <pc:sldMk cId="11699516" sldId="2147468985"/>
        </pc:sldMkLst>
        <pc:spChg chg="add mod">
          <ac:chgData name="Aske Walther Sørensen" userId="e41c343c-2cfd-4d4f-a1ac-9d1d143c8b84" providerId="ADAL" clId="{C4B95707-B1A5-449A-B9A5-F02097C10068}" dt="2025-02-05T09:50:31.168" v="324"/>
          <ac:spMkLst>
            <pc:docMk/>
            <pc:sldMk cId="11699516" sldId="2147468985"/>
            <ac:spMk id="5" creationId="{7BCCADDE-0278-178C-FA16-20BD7B9887C7}"/>
          </ac:spMkLst>
        </pc:spChg>
      </pc:sldChg>
      <pc:sldChg chg="mod modShow">
        <pc:chgData name="Aske Walther Sørensen" userId="e41c343c-2cfd-4d4f-a1ac-9d1d143c8b84" providerId="ADAL" clId="{C4B95707-B1A5-449A-B9A5-F02097C10068}" dt="2025-02-05T09:49:57.958" v="320" actId="729"/>
        <pc:sldMkLst>
          <pc:docMk/>
          <pc:sldMk cId="1790829836" sldId="2147468986"/>
        </pc:sldMkLst>
      </pc:sldChg>
      <pc:sldChg chg="mod modShow">
        <pc:chgData name="Aske Walther Sørensen" userId="e41c343c-2cfd-4d4f-a1ac-9d1d143c8b84" providerId="ADAL" clId="{C4B95707-B1A5-449A-B9A5-F02097C10068}" dt="2025-02-05T09:49:57.958" v="320" actId="729"/>
        <pc:sldMkLst>
          <pc:docMk/>
          <pc:sldMk cId="2095220952" sldId="2147468988"/>
        </pc:sldMkLst>
      </pc:sldChg>
      <pc:sldChg chg="del ord">
        <pc:chgData name="Aske Walther Sørensen" userId="e41c343c-2cfd-4d4f-a1ac-9d1d143c8b84" providerId="ADAL" clId="{C4B95707-B1A5-449A-B9A5-F02097C10068}" dt="2025-02-05T09:51:23.557" v="333" actId="47"/>
        <pc:sldMkLst>
          <pc:docMk/>
          <pc:sldMk cId="3746231875" sldId="2147468989"/>
        </pc:sldMkLst>
      </pc:sldChg>
      <pc:sldChg chg="modSp mod ord">
        <pc:chgData name="Aske Walther Sørensen" userId="e41c343c-2cfd-4d4f-a1ac-9d1d143c8b84" providerId="ADAL" clId="{C4B95707-B1A5-449A-B9A5-F02097C10068}" dt="2025-02-05T09:51:28.225" v="335" actId="20577"/>
        <pc:sldMkLst>
          <pc:docMk/>
          <pc:sldMk cId="2956220732" sldId="2147468991"/>
        </pc:sldMkLst>
        <pc:spChg chg="mod">
          <ac:chgData name="Aske Walther Sørensen" userId="e41c343c-2cfd-4d4f-a1ac-9d1d143c8b84" providerId="ADAL" clId="{C4B95707-B1A5-449A-B9A5-F02097C10068}" dt="2025-02-05T09:51:28.225" v="335" actId="20577"/>
          <ac:spMkLst>
            <pc:docMk/>
            <pc:sldMk cId="2956220732" sldId="2147468991"/>
            <ac:spMk id="2" creationId="{032B4C20-DF17-DA06-3A0A-752394E4D18C}"/>
          </ac:spMkLst>
        </pc:spChg>
      </pc:sldChg>
      <pc:sldChg chg="delSp mod ord delAnim">
        <pc:chgData name="Aske Walther Sørensen" userId="e41c343c-2cfd-4d4f-a1ac-9d1d143c8b84" providerId="ADAL" clId="{C4B95707-B1A5-449A-B9A5-F02097C10068}" dt="2025-02-05T09:51:19.533" v="330" actId="478"/>
        <pc:sldMkLst>
          <pc:docMk/>
          <pc:sldMk cId="3853164563" sldId="2147468996"/>
        </pc:sldMkLst>
      </pc:sldChg>
      <pc:sldChg chg="addSp modSp">
        <pc:chgData name="Aske Walther Sørensen" userId="e41c343c-2cfd-4d4f-a1ac-9d1d143c8b84" providerId="ADAL" clId="{C4B95707-B1A5-449A-B9A5-F02097C10068}" dt="2025-02-05T09:51:44.601" v="338"/>
        <pc:sldMkLst>
          <pc:docMk/>
          <pc:sldMk cId="358436814" sldId="2147468998"/>
        </pc:sldMkLst>
      </pc:sldChg>
      <pc:sldChg chg="modSp mod">
        <pc:chgData name="Aske Walther Sørensen" userId="e41c343c-2cfd-4d4f-a1ac-9d1d143c8b84" providerId="ADAL" clId="{C4B95707-B1A5-449A-B9A5-F02097C10068}" dt="2025-02-05T09:51:31.735" v="337" actId="20577"/>
        <pc:sldMkLst>
          <pc:docMk/>
          <pc:sldMk cId="1343146772" sldId="2147468999"/>
        </pc:sldMkLst>
        <pc:spChg chg="mod">
          <ac:chgData name="Aske Walther Sørensen" userId="e41c343c-2cfd-4d4f-a1ac-9d1d143c8b84" providerId="ADAL" clId="{C4B95707-B1A5-449A-B9A5-F02097C10068}" dt="2025-02-05T09:51:31.735" v="337" actId="20577"/>
          <ac:spMkLst>
            <pc:docMk/>
            <pc:sldMk cId="1343146772" sldId="2147468999"/>
            <ac:spMk id="2" creationId="{EBB57F3A-0B2B-C8B3-5694-5B937B851893}"/>
          </ac:spMkLst>
        </pc:spChg>
      </pc:sldChg>
      <pc:sldChg chg="addSp modSp">
        <pc:chgData name="Aske Walther Sørensen" userId="e41c343c-2cfd-4d4f-a1ac-9d1d143c8b84" providerId="ADAL" clId="{C4B95707-B1A5-449A-B9A5-F02097C10068}" dt="2025-02-05T09:50:27.729" v="322"/>
        <pc:sldMkLst>
          <pc:docMk/>
          <pc:sldMk cId="3346486411" sldId="2147469000"/>
        </pc:sldMkLst>
      </pc:sldChg>
      <pc:sldChg chg="del">
        <pc:chgData name="Aske Walther Sørensen" userId="e41c343c-2cfd-4d4f-a1ac-9d1d143c8b84" providerId="ADAL" clId="{C4B95707-B1A5-449A-B9A5-F02097C10068}" dt="2025-02-05T09:50:23.906" v="321" actId="47"/>
        <pc:sldMkLst>
          <pc:docMk/>
          <pc:sldMk cId="3208371528" sldId="2147469001"/>
        </pc:sldMkLst>
      </pc:sldChg>
      <pc:sldChg chg="addSp modSp mod">
        <pc:chgData name="Aske Walther Sørensen" userId="e41c343c-2cfd-4d4f-a1ac-9d1d143c8b84" providerId="ADAL" clId="{C4B95707-B1A5-449A-B9A5-F02097C10068}" dt="2025-02-05T09:42:40.706" v="30" actId="1076"/>
        <pc:sldMkLst>
          <pc:docMk/>
          <pc:sldMk cId="2238900546" sldId="2147469002"/>
        </pc:sldMkLst>
      </pc:sldChg>
      <pc:sldChg chg="addSp modSp">
        <pc:chgData name="Aske Walther Sørensen" userId="e41c343c-2cfd-4d4f-a1ac-9d1d143c8b84" providerId="ADAL" clId="{C4B95707-B1A5-449A-B9A5-F02097C10068}" dt="2025-02-05T09:51:45.949" v="340"/>
        <pc:sldMkLst>
          <pc:docMk/>
          <pc:sldMk cId="1770310402" sldId="2147469003"/>
        </pc:sldMkLst>
      </pc:sldChg>
      <pc:sldChg chg="del">
        <pc:chgData name="Aske Walther Sørensen" userId="e41c343c-2cfd-4d4f-a1ac-9d1d143c8b84" providerId="ADAL" clId="{C4B95707-B1A5-449A-B9A5-F02097C10068}" dt="2025-02-05T09:48:30.792" v="301" actId="47"/>
        <pc:sldMkLst>
          <pc:docMk/>
          <pc:sldMk cId="4168007065" sldId="2147469004"/>
        </pc:sldMkLst>
      </pc:sldChg>
      <pc:sldChg chg="del">
        <pc:chgData name="Aske Walther Sørensen" userId="e41c343c-2cfd-4d4f-a1ac-9d1d143c8b84" providerId="ADAL" clId="{C4B95707-B1A5-449A-B9A5-F02097C10068}" dt="2025-02-05T09:48:30.792" v="301" actId="47"/>
        <pc:sldMkLst>
          <pc:docMk/>
          <pc:sldMk cId="1916179044" sldId="2147469005"/>
        </pc:sldMkLst>
      </pc:sldChg>
      <pc:sldChg chg="del">
        <pc:chgData name="Aske Walther Sørensen" userId="e41c343c-2cfd-4d4f-a1ac-9d1d143c8b84" providerId="ADAL" clId="{C4B95707-B1A5-449A-B9A5-F02097C10068}" dt="2025-02-05T09:50:23.906" v="321" actId="47"/>
        <pc:sldMkLst>
          <pc:docMk/>
          <pc:sldMk cId="3226852032" sldId="2147469006"/>
        </pc:sldMkLst>
      </pc:sldChg>
      <pc:sldChg chg="del ord">
        <pc:chgData name="Aske Walther Sørensen" userId="e41c343c-2cfd-4d4f-a1ac-9d1d143c8b84" providerId="ADAL" clId="{C4B95707-B1A5-449A-B9A5-F02097C10068}" dt="2025-02-05T09:51:20.766" v="331" actId="47"/>
        <pc:sldMkLst>
          <pc:docMk/>
          <pc:sldMk cId="1907761276" sldId="2147469007"/>
        </pc:sldMkLst>
      </pc:sldChg>
      <pc:sldChg chg="del">
        <pc:chgData name="Aske Walther Sørensen" userId="e41c343c-2cfd-4d4f-a1ac-9d1d143c8b84" providerId="ADAL" clId="{C4B95707-B1A5-449A-B9A5-F02097C10068}" dt="2025-02-05T09:48:30.792" v="301" actId="47"/>
        <pc:sldMkLst>
          <pc:docMk/>
          <pc:sldMk cId="4275417507" sldId="2147469008"/>
        </pc:sldMkLst>
      </pc:sldChg>
      <pc:sldChg chg="del ord">
        <pc:chgData name="Aske Walther Sørensen" userId="e41c343c-2cfd-4d4f-a1ac-9d1d143c8b84" providerId="ADAL" clId="{C4B95707-B1A5-449A-B9A5-F02097C10068}" dt="2025-02-05T09:51:22.277" v="332" actId="47"/>
        <pc:sldMkLst>
          <pc:docMk/>
          <pc:sldMk cId="2108531657" sldId="2147469009"/>
        </pc:sldMkLst>
      </pc:sldChg>
    </pc:docChg>
  </pc:docChgLst>
  <pc:docChgLst>
    <pc:chgData name="Aske Walther Sørensen" userId="e41c343c-2cfd-4d4f-a1ac-9d1d143c8b84" providerId="ADAL" clId="{D084BBB6-9A92-400E-B133-3411292FEE58}"/>
    <pc:docChg chg="modSld">
      <pc:chgData name="Aske Walther Sørensen" userId="e41c343c-2cfd-4d4f-a1ac-9d1d143c8b84" providerId="ADAL" clId="{D084BBB6-9A92-400E-B133-3411292FEE58}" dt="2025-03-06T13:52:03.598" v="5" actId="6549"/>
      <pc:docMkLst>
        <pc:docMk/>
      </pc:docMkLst>
      <pc:sldChg chg="modSp mod">
        <pc:chgData name="Aske Walther Sørensen" userId="e41c343c-2cfd-4d4f-a1ac-9d1d143c8b84" providerId="ADAL" clId="{D084BBB6-9A92-400E-B133-3411292FEE58}" dt="2025-03-06T13:52:03.598" v="5" actId="6549"/>
        <pc:sldMkLst>
          <pc:docMk/>
          <pc:sldMk cId="3853164563" sldId="2147468996"/>
        </pc:sldMkLst>
        <pc:spChg chg="mod">
          <ac:chgData name="Aske Walther Sørensen" userId="e41c343c-2cfd-4d4f-a1ac-9d1d143c8b84" providerId="ADAL" clId="{D084BBB6-9A92-400E-B133-3411292FEE58}" dt="2025-03-06T13:52:03.598" v="5" actId="6549"/>
          <ac:spMkLst>
            <pc:docMk/>
            <pc:sldMk cId="3853164563" sldId="2147468996"/>
            <ac:spMk id="3" creationId="{1E0D9C7D-1A86-FF42-670B-1FAD229C5C3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F0E01D-E573-4D87-8487-196458F1CB83}" type="datetimeFigureOut">
              <a:rPr lang="da-DK" smtClean="0"/>
              <a:t>06-03-2025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610A2-E41B-495E-9914-70CA1250CBEE}" type="slidenum">
              <a:rPr lang="da-DK" smtClean="0"/>
              <a:t>‹nr.›</a:t>
            </a:fld>
            <a:endParaRPr lang="da-DK"/>
          </a:p>
        </p:txBody>
      </p:sp>
    </p:spTree>
    <p:extLst>
      <p:ext uri="{BB962C8B-B14F-4D97-AF65-F5344CB8AC3E}">
        <p14:creationId xmlns:p14="http://schemas.microsoft.com/office/powerpoint/2010/main" val="3544695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0EA5116-B3B6-4125-A8F8-20DA82E2C2F0}" type="slidenum">
              <a:rPr lang="da-DK" smtClean="0"/>
              <a:t>2</a:t>
            </a:fld>
            <a:endParaRPr lang="da-DK"/>
          </a:p>
        </p:txBody>
      </p:sp>
    </p:spTree>
    <p:extLst>
      <p:ext uri="{BB962C8B-B14F-4D97-AF65-F5344CB8AC3E}">
        <p14:creationId xmlns:p14="http://schemas.microsoft.com/office/powerpoint/2010/main" val="2944689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800" dirty="0">
              <a:effectLst/>
              <a:latin typeface="Calibri" panose="020F0502020204030204" pitchFamily="34" charset="0"/>
              <a:ea typeface="Aptos" panose="020B0004020202020204" pitchFamily="34" charset="0"/>
            </a:endParaRPr>
          </a:p>
        </p:txBody>
      </p:sp>
      <p:sp>
        <p:nvSpPr>
          <p:cNvPr id="4" name="Pladsholder til slidenummer 3"/>
          <p:cNvSpPr>
            <a:spLocks noGrp="1"/>
          </p:cNvSpPr>
          <p:nvPr>
            <p:ph type="sldNum" sz="quarter" idx="5"/>
          </p:nvPr>
        </p:nvSpPr>
        <p:spPr/>
        <p:txBody>
          <a:bodyPr/>
          <a:lstStyle/>
          <a:p>
            <a:fld id="{FD0610A2-E41B-495E-9914-70CA1250CBEE}" type="slidenum">
              <a:rPr lang="da-DK" smtClean="0"/>
              <a:t>12</a:t>
            </a:fld>
            <a:endParaRPr lang="da-DK"/>
          </a:p>
        </p:txBody>
      </p:sp>
    </p:spTree>
    <p:extLst>
      <p:ext uri="{BB962C8B-B14F-4D97-AF65-F5344CB8AC3E}">
        <p14:creationId xmlns:p14="http://schemas.microsoft.com/office/powerpoint/2010/main" val="2224309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Nævn også låge 1 og 24 fra julekalenderen.</a:t>
            </a:r>
          </a:p>
        </p:txBody>
      </p:sp>
      <p:sp>
        <p:nvSpPr>
          <p:cNvPr id="4" name="Pladsholder til slidenummer 3"/>
          <p:cNvSpPr>
            <a:spLocks noGrp="1"/>
          </p:cNvSpPr>
          <p:nvPr>
            <p:ph type="sldNum" sz="quarter" idx="5"/>
          </p:nvPr>
        </p:nvSpPr>
        <p:spPr/>
        <p:txBody>
          <a:bodyPr/>
          <a:lstStyle/>
          <a:p>
            <a:fld id="{FD0610A2-E41B-495E-9914-70CA1250CBEE}" type="slidenum">
              <a:rPr lang="da-DK" smtClean="0"/>
              <a:t>47</a:t>
            </a:fld>
            <a:endParaRPr lang="da-DK"/>
          </a:p>
        </p:txBody>
      </p:sp>
    </p:spTree>
    <p:extLst>
      <p:ext uri="{BB962C8B-B14F-4D97-AF65-F5344CB8AC3E}">
        <p14:creationId xmlns:p14="http://schemas.microsoft.com/office/powerpoint/2010/main" val="30300641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Forside 3">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68313" y="1432426"/>
            <a:ext cx="6119911" cy="792088"/>
          </a:xfrm>
        </p:spPr>
        <p:txBody>
          <a:bodyPr anchor="b"/>
          <a:lstStyle>
            <a:lvl1pPr>
              <a:defRPr sz="3200">
                <a:solidFill>
                  <a:schemeClr val="tx1"/>
                </a:solidFill>
              </a:defRPr>
            </a:lvl1pPr>
          </a:lstStyle>
          <a:p>
            <a:r>
              <a:rPr lang="da-DK" dirty="0"/>
              <a:t>Klik for at redigere titeltypografien </a:t>
            </a:r>
            <a:br>
              <a:rPr lang="da-DK" dirty="0"/>
            </a:br>
            <a:r>
              <a:rPr lang="da-DK" dirty="0"/>
              <a:t>i masteren</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68313" y="2386850"/>
            <a:ext cx="6119911" cy="1133807"/>
          </a:xfrm>
        </p:spPr>
        <p:txBody>
          <a:bodyPr rIns="0" anchor="t"/>
          <a:lstStyle>
            <a:lvl1pPr marL="0" indent="0" algn="l">
              <a:buNone/>
              <a:defRPr sz="1000" kern="0" baseline="0">
                <a:solidFill>
                  <a:schemeClr val="tx1"/>
                </a:solidFill>
              </a:defRPr>
            </a:lvl1pPr>
          </a:lstStyle>
          <a:p>
            <a:pPr lvl="0"/>
            <a:r>
              <a:rPr lang="da-DK"/>
              <a:t>Klik for at redigere teksttypografierne i masteren</a:t>
            </a:r>
          </a:p>
        </p:txBody>
      </p:sp>
      <p:sp>
        <p:nvSpPr>
          <p:cNvPr id="9" name="Pladsholder til tekst 6">
            <a:extLst>
              <a:ext uri="{FF2B5EF4-FFF2-40B4-BE49-F238E27FC236}">
                <a16:creationId xmlns:a16="http://schemas.microsoft.com/office/drawing/2014/main" id="{8ECC06A8-D032-5014-F9A2-748351BB8C88}"/>
              </a:ext>
            </a:extLst>
          </p:cNvPr>
          <p:cNvSpPr>
            <a:spLocks noGrp="1"/>
          </p:cNvSpPr>
          <p:nvPr>
            <p:ph type="body" sz="quarter" idx="18"/>
          </p:nvPr>
        </p:nvSpPr>
        <p:spPr>
          <a:xfrm>
            <a:off x="186110" y="4728638"/>
            <a:ext cx="13212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3" name="Grafik 2">
            <a:extLst>
              <a:ext uri="{FF2B5EF4-FFF2-40B4-BE49-F238E27FC236}">
                <a16:creationId xmlns:a16="http://schemas.microsoft.com/office/drawing/2014/main" id="{2C59C273-8F97-8FCF-65FE-26C9B203B4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3052281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Overskrift + tekst + billede (venstre)">
    <p:bg>
      <p:bgPr>
        <a:solidFill>
          <a:schemeClr val="bg1"/>
        </a:solidFill>
        <a:effectLst/>
      </p:bgPr>
    </p:bg>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0" y="0"/>
            <a:ext cx="4572000" cy="514350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5148262" y="555625"/>
            <a:ext cx="3527427"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3527426"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5148277" y="339726"/>
            <a:ext cx="3528179"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5" name="Pladsholder til tekst 6">
            <a:extLst>
              <a:ext uri="{FF2B5EF4-FFF2-40B4-BE49-F238E27FC236}">
                <a16:creationId xmlns:a16="http://schemas.microsoft.com/office/drawing/2014/main" id="{29B2FAC6-BF26-045F-8DCE-F4BFC0851276}"/>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7" name="Tekstfelt 6">
            <a:extLst>
              <a:ext uri="{FF2B5EF4-FFF2-40B4-BE49-F238E27FC236}">
                <a16:creationId xmlns:a16="http://schemas.microsoft.com/office/drawing/2014/main" id="{1F27B77A-47CB-1461-047F-56640092E97C}"/>
              </a:ext>
            </a:extLst>
          </p:cNvPr>
          <p:cNvSpPr txBox="1"/>
          <p:nvPr/>
        </p:nvSpPr>
        <p:spPr>
          <a:xfrm>
            <a:off x="-383241" y="3610535"/>
            <a:ext cx="0" cy="0"/>
          </a:xfrm>
          <a:prstGeom prst="rect">
            <a:avLst/>
          </a:prstGeom>
          <a:noFill/>
        </p:spPr>
        <p:txBody>
          <a:bodyPr wrap="none" rtlCol="0">
            <a:noAutofit/>
          </a:bodyPr>
          <a:lstStyle/>
          <a:p>
            <a:pPr algn="l"/>
            <a:endParaRPr lang="en-GB" sz="900" dirty="0">
              <a:latin typeface="Source Sans Pro Light" panose="020B0403030403020204" pitchFamily="34" charset="0"/>
              <a:cs typeface="Arial"/>
            </a:endParaRPr>
          </a:p>
        </p:txBody>
      </p:sp>
    </p:spTree>
    <p:extLst>
      <p:ext uri="{BB962C8B-B14F-4D97-AF65-F5344CB8AC3E}">
        <p14:creationId xmlns:p14="http://schemas.microsoft.com/office/powerpoint/2010/main" val="1495255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Overskrift + tekst + billede (bund)">
    <p:bg>
      <p:bgPr>
        <a:solidFill>
          <a:schemeClr val="bg1"/>
        </a:solidFill>
        <a:effectLst/>
      </p:bgPr>
    </p:bg>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0" y="2571750"/>
            <a:ext cx="9144000" cy="2571750"/>
          </a:xfrm>
        </p:spPr>
        <p:txBody>
          <a:bodyPr>
            <a:normAutofit/>
          </a:bodyPr>
          <a:lstStyle>
            <a:lvl1pPr marL="0" indent="0" algn="ctr">
              <a:buFont typeface="Arial" panose="020B0604020202020204" pitchFamily="34" charset="0"/>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1009650" y="951222"/>
            <a:ext cx="2991910" cy="1116472"/>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572000" y="951222"/>
            <a:ext cx="3564819" cy="1116471"/>
          </a:xfrm>
        </p:spPr>
        <p:txBody>
          <a:bodyPr/>
          <a:lstStyle>
            <a:lvl1pPr marL="0" indent="0">
              <a:buNone/>
              <a:defRPr sz="1000">
                <a:latin typeface="Neue Haas Grotesk Text Pro" panose="020B0504020202020204" pitchFamily="34" charset="77"/>
              </a:defRPr>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5" name="Pladsholder til tekst 6">
            <a:extLst>
              <a:ext uri="{FF2B5EF4-FFF2-40B4-BE49-F238E27FC236}">
                <a16:creationId xmlns:a16="http://schemas.microsoft.com/office/drawing/2014/main" id="{29B2FAC6-BF26-045F-8DCE-F4BFC0851276}"/>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7" name="Tekstfelt 6">
            <a:extLst>
              <a:ext uri="{FF2B5EF4-FFF2-40B4-BE49-F238E27FC236}">
                <a16:creationId xmlns:a16="http://schemas.microsoft.com/office/drawing/2014/main" id="{1F27B77A-47CB-1461-047F-56640092E97C}"/>
              </a:ext>
            </a:extLst>
          </p:cNvPr>
          <p:cNvSpPr txBox="1"/>
          <p:nvPr/>
        </p:nvSpPr>
        <p:spPr>
          <a:xfrm>
            <a:off x="-383241" y="3610535"/>
            <a:ext cx="0" cy="0"/>
          </a:xfrm>
          <a:prstGeom prst="rect">
            <a:avLst/>
          </a:prstGeom>
          <a:noFill/>
        </p:spPr>
        <p:txBody>
          <a:bodyPr wrap="none" rtlCol="0">
            <a:noAutofit/>
          </a:bodyPr>
          <a:lstStyle/>
          <a:p>
            <a:pPr algn="l"/>
            <a:endParaRPr lang="en-GB" sz="900" dirty="0">
              <a:latin typeface="Source Sans Pro Light" panose="020B0403030403020204" pitchFamily="34" charset="0"/>
              <a:cs typeface="Arial"/>
            </a:endParaRPr>
          </a:p>
        </p:txBody>
      </p:sp>
    </p:spTree>
    <p:extLst>
      <p:ext uri="{BB962C8B-B14F-4D97-AF65-F5344CB8AC3E}">
        <p14:creationId xmlns:p14="http://schemas.microsoft.com/office/powerpoint/2010/main" val="3644776860"/>
      </p:ext>
    </p:extLst>
  </p:cSld>
  <p:clrMapOvr>
    <a:masterClrMapping/>
  </p:clrMapOvr>
  <p:extLst>
    <p:ext uri="{DCECCB84-F9BA-43D5-87BE-67443E8EF086}">
      <p15:sldGuideLst xmlns:p15="http://schemas.microsoft.com/office/powerpoint/2012/main">
        <p15:guide id="1" pos="636">
          <p15:clr>
            <a:srgbClr val="FBAE40"/>
          </p15:clr>
        </p15:guide>
        <p15:guide id="2" orient="horz" pos="59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Highlights (3 rækker)">
    <p:bg>
      <p:bgPr>
        <a:solidFill>
          <a:schemeClr val="bg1"/>
        </a:solidFill>
        <a:effectLst/>
      </p:bgPr>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noChangeAspect="1"/>
          </p:cNvSpPr>
          <p:nvPr>
            <p:ph type="pic" sz="quarter" idx="10" hasCustomPrompt="1"/>
          </p:nvPr>
        </p:nvSpPr>
        <p:spPr>
          <a:xfrm>
            <a:off x="1035859" y="2068107"/>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488482" y="2067694"/>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5" name="Pladsholder til tekst 3">
            <a:extLst>
              <a:ext uri="{FF2B5EF4-FFF2-40B4-BE49-F238E27FC236}">
                <a16:creationId xmlns:a16="http://schemas.microsoft.com/office/drawing/2014/main" id="{08EF0261-14D0-1383-03E9-C9E3A0AA53CF}"/>
              </a:ext>
            </a:extLst>
          </p:cNvPr>
          <p:cNvSpPr>
            <a:spLocks noGrp="1"/>
          </p:cNvSpPr>
          <p:nvPr>
            <p:ph type="body" sz="quarter" idx="19"/>
          </p:nvPr>
        </p:nvSpPr>
        <p:spPr>
          <a:xfrm>
            <a:off x="1488482" y="2212108"/>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8" name="Pladsholder til billede 5">
            <a:extLst>
              <a:ext uri="{FF2B5EF4-FFF2-40B4-BE49-F238E27FC236}">
                <a16:creationId xmlns:a16="http://schemas.microsoft.com/office/drawing/2014/main" id="{8342E6BB-C322-8D89-32E3-B526E872C5EC}"/>
              </a:ext>
            </a:extLst>
          </p:cNvPr>
          <p:cNvSpPr>
            <a:spLocks noGrp="1" noChangeAspect="1"/>
          </p:cNvSpPr>
          <p:nvPr>
            <p:ph type="pic" sz="quarter" idx="20" hasCustomPrompt="1"/>
          </p:nvPr>
        </p:nvSpPr>
        <p:spPr>
          <a:xfrm>
            <a:off x="1035859" y="281107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9" name="Pladsholder til tekst 3">
            <a:extLst>
              <a:ext uri="{FF2B5EF4-FFF2-40B4-BE49-F238E27FC236}">
                <a16:creationId xmlns:a16="http://schemas.microsoft.com/office/drawing/2014/main" id="{5A97597D-99B1-6A4F-5117-8B426C40DF78}"/>
              </a:ext>
            </a:extLst>
          </p:cNvPr>
          <p:cNvSpPr>
            <a:spLocks noGrp="1"/>
          </p:cNvSpPr>
          <p:nvPr>
            <p:ph type="body" sz="quarter" idx="21"/>
          </p:nvPr>
        </p:nvSpPr>
        <p:spPr>
          <a:xfrm>
            <a:off x="1488482" y="2810661"/>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4BDB334A-1458-0AC0-AFF1-0739E96E898E}"/>
              </a:ext>
            </a:extLst>
          </p:cNvPr>
          <p:cNvSpPr>
            <a:spLocks noGrp="1"/>
          </p:cNvSpPr>
          <p:nvPr>
            <p:ph type="body" sz="quarter" idx="22"/>
          </p:nvPr>
        </p:nvSpPr>
        <p:spPr>
          <a:xfrm>
            <a:off x="1488482" y="2955075"/>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1" name="Pladsholder til billede 5">
            <a:extLst>
              <a:ext uri="{FF2B5EF4-FFF2-40B4-BE49-F238E27FC236}">
                <a16:creationId xmlns:a16="http://schemas.microsoft.com/office/drawing/2014/main" id="{C4ABC68E-A13B-FAFF-E2EB-F53E9D240F22}"/>
              </a:ext>
            </a:extLst>
          </p:cNvPr>
          <p:cNvSpPr>
            <a:spLocks noGrp="1" noChangeAspect="1"/>
          </p:cNvSpPr>
          <p:nvPr>
            <p:ph type="pic" sz="quarter" idx="23" hasCustomPrompt="1"/>
          </p:nvPr>
        </p:nvSpPr>
        <p:spPr>
          <a:xfrm>
            <a:off x="1035859" y="355244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2" name="Pladsholder til tekst 3">
            <a:extLst>
              <a:ext uri="{FF2B5EF4-FFF2-40B4-BE49-F238E27FC236}">
                <a16:creationId xmlns:a16="http://schemas.microsoft.com/office/drawing/2014/main" id="{64FF8A76-B404-0C8F-8C0B-30B839A46D76}"/>
              </a:ext>
            </a:extLst>
          </p:cNvPr>
          <p:cNvSpPr>
            <a:spLocks noGrp="1"/>
          </p:cNvSpPr>
          <p:nvPr>
            <p:ph type="body" sz="quarter" idx="24"/>
          </p:nvPr>
        </p:nvSpPr>
        <p:spPr>
          <a:xfrm>
            <a:off x="1488482" y="3552029"/>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3" name="Pladsholder til tekst 3">
            <a:extLst>
              <a:ext uri="{FF2B5EF4-FFF2-40B4-BE49-F238E27FC236}">
                <a16:creationId xmlns:a16="http://schemas.microsoft.com/office/drawing/2014/main" id="{E18EE8C3-6589-A11A-1EB5-56F8C0C09F49}"/>
              </a:ext>
            </a:extLst>
          </p:cNvPr>
          <p:cNvSpPr>
            <a:spLocks noGrp="1"/>
          </p:cNvSpPr>
          <p:nvPr>
            <p:ph type="body" sz="quarter" idx="25"/>
          </p:nvPr>
        </p:nvSpPr>
        <p:spPr>
          <a:xfrm>
            <a:off x="1488482" y="3696443"/>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4" name="Pladsholder til billede 5">
            <a:extLst>
              <a:ext uri="{FF2B5EF4-FFF2-40B4-BE49-F238E27FC236}">
                <a16:creationId xmlns:a16="http://schemas.microsoft.com/office/drawing/2014/main" id="{01C77357-C65B-5A9E-B615-A92026CCF59E}"/>
              </a:ext>
            </a:extLst>
          </p:cNvPr>
          <p:cNvSpPr>
            <a:spLocks noGrp="1" noChangeAspect="1"/>
          </p:cNvSpPr>
          <p:nvPr>
            <p:ph type="pic" sz="quarter" idx="26" hasCustomPrompt="1"/>
          </p:nvPr>
        </p:nvSpPr>
        <p:spPr>
          <a:xfrm>
            <a:off x="5219552" y="2068107"/>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5" name="Pladsholder til tekst 3">
            <a:extLst>
              <a:ext uri="{FF2B5EF4-FFF2-40B4-BE49-F238E27FC236}">
                <a16:creationId xmlns:a16="http://schemas.microsoft.com/office/drawing/2014/main" id="{90180E4D-07F7-B5B5-617E-41F68236FDA6}"/>
              </a:ext>
            </a:extLst>
          </p:cNvPr>
          <p:cNvSpPr>
            <a:spLocks noGrp="1"/>
          </p:cNvSpPr>
          <p:nvPr>
            <p:ph type="body" sz="quarter" idx="27"/>
          </p:nvPr>
        </p:nvSpPr>
        <p:spPr>
          <a:xfrm>
            <a:off x="5672175" y="2067694"/>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6" name="Pladsholder til tekst 3">
            <a:extLst>
              <a:ext uri="{FF2B5EF4-FFF2-40B4-BE49-F238E27FC236}">
                <a16:creationId xmlns:a16="http://schemas.microsoft.com/office/drawing/2014/main" id="{34CF6966-E382-F0AE-7D87-947D9FBC362B}"/>
              </a:ext>
            </a:extLst>
          </p:cNvPr>
          <p:cNvSpPr>
            <a:spLocks noGrp="1"/>
          </p:cNvSpPr>
          <p:nvPr>
            <p:ph type="body" sz="quarter" idx="28"/>
          </p:nvPr>
        </p:nvSpPr>
        <p:spPr>
          <a:xfrm>
            <a:off x="5672175" y="2212108"/>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billede 5">
            <a:extLst>
              <a:ext uri="{FF2B5EF4-FFF2-40B4-BE49-F238E27FC236}">
                <a16:creationId xmlns:a16="http://schemas.microsoft.com/office/drawing/2014/main" id="{2CEFD869-52FC-2D91-50C5-1E9A468D1D17}"/>
              </a:ext>
            </a:extLst>
          </p:cNvPr>
          <p:cNvSpPr>
            <a:spLocks noGrp="1" noChangeAspect="1"/>
          </p:cNvSpPr>
          <p:nvPr>
            <p:ph type="pic" sz="quarter" idx="29" hasCustomPrompt="1"/>
          </p:nvPr>
        </p:nvSpPr>
        <p:spPr>
          <a:xfrm>
            <a:off x="5219552" y="281107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8" name="Pladsholder til tekst 3">
            <a:extLst>
              <a:ext uri="{FF2B5EF4-FFF2-40B4-BE49-F238E27FC236}">
                <a16:creationId xmlns:a16="http://schemas.microsoft.com/office/drawing/2014/main" id="{96EA9739-1B5C-0189-6141-912AACF32E26}"/>
              </a:ext>
            </a:extLst>
          </p:cNvPr>
          <p:cNvSpPr>
            <a:spLocks noGrp="1"/>
          </p:cNvSpPr>
          <p:nvPr>
            <p:ph type="body" sz="quarter" idx="30"/>
          </p:nvPr>
        </p:nvSpPr>
        <p:spPr>
          <a:xfrm>
            <a:off x="5672175" y="2810661"/>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9" name="Pladsholder til tekst 3">
            <a:extLst>
              <a:ext uri="{FF2B5EF4-FFF2-40B4-BE49-F238E27FC236}">
                <a16:creationId xmlns:a16="http://schemas.microsoft.com/office/drawing/2014/main" id="{573F324B-1AD1-A5F2-6C40-8A7D76AC6A76}"/>
              </a:ext>
            </a:extLst>
          </p:cNvPr>
          <p:cNvSpPr>
            <a:spLocks noGrp="1"/>
          </p:cNvSpPr>
          <p:nvPr>
            <p:ph type="body" sz="quarter" idx="31"/>
          </p:nvPr>
        </p:nvSpPr>
        <p:spPr>
          <a:xfrm>
            <a:off x="5672175" y="2955075"/>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0" name="Pladsholder til billede 5">
            <a:extLst>
              <a:ext uri="{FF2B5EF4-FFF2-40B4-BE49-F238E27FC236}">
                <a16:creationId xmlns:a16="http://schemas.microsoft.com/office/drawing/2014/main" id="{611F40D4-8CDB-5EDC-7BAD-B03042BDBD6A}"/>
              </a:ext>
            </a:extLst>
          </p:cNvPr>
          <p:cNvSpPr>
            <a:spLocks noGrp="1" noChangeAspect="1"/>
          </p:cNvSpPr>
          <p:nvPr>
            <p:ph type="pic" sz="quarter" idx="32" hasCustomPrompt="1"/>
          </p:nvPr>
        </p:nvSpPr>
        <p:spPr>
          <a:xfrm>
            <a:off x="5219552" y="355244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1" name="Pladsholder til tekst 3">
            <a:extLst>
              <a:ext uri="{FF2B5EF4-FFF2-40B4-BE49-F238E27FC236}">
                <a16:creationId xmlns:a16="http://schemas.microsoft.com/office/drawing/2014/main" id="{EC03F92A-66B6-FC8B-CDA8-DA851552E31F}"/>
              </a:ext>
            </a:extLst>
          </p:cNvPr>
          <p:cNvSpPr>
            <a:spLocks noGrp="1"/>
          </p:cNvSpPr>
          <p:nvPr>
            <p:ph type="body" sz="quarter" idx="33"/>
          </p:nvPr>
        </p:nvSpPr>
        <p:spPr>
          <a:xfrm>
            <a:off x="5672175" y="3552029"/>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2" name="Pladsholder til tekst 3">
            <a:extLst>
              <a:ext uri="{FF2B5EF4-FFF2-40B4-BE49-F238E27FC236}">
                <a16:creationId xmlns:a16="http://schemas.microsoft.com/office/drawing/2014/main" id="{D6FEAE5D-F3EC-05C0-19FD-9C5F35A48EF8}"/>
              </a:ext>
            </a:extLst>
          </p:cNvPr>
          <p:cNvSpPr>
            <a:spLocks noGrp="1"/>
          </p:cNvSpPr>
          <p:nvPr>
            <p:ph type="body" sz="quarter" idx="34"/>
          </p:nvPr>
        </p:nvSpPr>
        <p:spPr>
          <a:xfrm>
            <a:off x="5672175" y="3696443"/>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Titel 1">
            <a:extLst>
              <a:ext uri="{FF2B5EF4-FFF2-40B4-BE49-F238E27FC236}">
                <a16:creationId xmlns:a16="http://schemas.microsoft.com/office/drawing/2014/main" id="{486BAFFE-8C09-B4E1-113D-5655D6AEF262}"/>
              </a:ext>
            </a:extLst>
          </p:cNvPr>
          <p:cNvSpPr>
            <a:spLocks noGrp="1"/>
          </p:cNvSpPr>
          <p:nvPr>
            <p:ph type="title"/>
          </p:nvPr>
        </p:nvSpPr>
        <p:spPr>
          <a:xfrm>
            <a:off x="1009650" y="951222"/>
            <a:ext cx="2991910" cy="900448"/>
          </a:xfrm>
        </p:spPr>
        <p:txBody>
          <a:bodyPr/>
          <a:lstStyle/>
          <a:p>
            <a:r>
              <a:rPr lang="da-DK"/>
              <a:t>Klik for at redigere titeltypografien i masteren</a:t>
            </a:r>
            <a:endParaRPr lang="en-GB" dirty="0"/>
          </a:p>
        </p:txBody>
      </p:sp>
      <p:sp>
        <p:nvSpPr>
          <p:cNvPr id="24" name="Pladsholder til tekst 5">
            <a:extLst>
              <a:ext uri="{FF2B5EF4-FFF2-40B4-BE49-F238E27FC236}">
                <a16:creationId xmlns:a16="http://schemas.microsoft.com/office/drawing/2014/main" id="{BD12AD24-B17D-7407-348F-63C4241969DB}"/>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4172795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Highlights (2 rækker)">
    <p:bg>
      <p:bgPr>
        <a:solidFill>
          <a:schemeClr val="bg1"/>
        </a:solidFill>
        <a:effectLst/>
      </p:bgPr>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noChangeAspect="1"/>
          </p:cNvSpPr>
          <p:nvPr>
            <p:ph type="pic" sz="quarter" idx="10" hasCustomPrompt="1"/>
          </p:nvPr>
        </p:nvSpPr>
        <p:spPr>
          <a:xfrm>
            <a:off x="1043854"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488483"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
        <p:nvSpPr>
          <p:cNvPr id="5" name="Pladsholder til tekst 3">
            <a:extLst>
              <a:ext uri="{FF2B5EF4-FFF2-40B4-BE49-F238E27FC236}">
                <a16:creationId xmlns:a16="http://schemas.microsoft.com/office/drawing/2014/main" id="{08EF0261-14D0-1383-03E9-C9E3A0AA53CF}"/>
              </a:ext>
            </a:extLst>
          </p:cNvPr>
          <p:cNvSpPr>
            <a:spLocks noGrp="1"/>
          </p:cNvSpPr>
          <p:nvPr>
            <p:ph type="body" sz="quarter" idx="19"/>
          </p:nvPr>
        </p:nvSpPr>
        <p:spPr>
          <a:xfrm>
            <a:off x="1488483"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8" name="Pladsholder til billede 5">
            <a:extLst>
              <a:ext uri="{FF2B5EF4-FFF2-40B4-BE49-F238E27FC236}">
                <a16:creationId xmlns:a16="http://schemas.microsoft.com/office/drawing/2014/main" id="{8342E6BB-C322-8D89-32E3-B526E872C5EC}"/>
              </a:ext>
            </a:extLst>
          </p:cNvPr>
          <p:cNvSpPr>
            <a:spLocks noGrp="1" noChangeAspect="1"/>
          </p:cNvSpPr>
          <p:nvPr>
            <p:ph type="pic" sz="quarter" idx="20" hasCustomPrompt="1"/>
          </p:nvPr>
        </p:nvSpPr>
        <p:spPr>
          <a:xfrm>
            <a:off x="1043854"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9" name="Pladsholder til tekst 3">
            <a:extLst>
              <a:ext uri="{FF2B5EF4-FFF2-40B4-BE49-F238E27FC236}">
                <a16:creationId xmlns:a16="http://schemas.microsoft.com/office/drawing/2014/main" id="{5A97597D-99B1-6A4F-5117-8B426C40DF78}"/>
              </a:ext>
            </a:extLst>
          </p:cNvPr>
          <p:cNvSpPr>
            <a:spLocks noGrp="1"/>
          </p:cNvSpPr>
          <p:nvPr>
            <p:ph type="body" sz="quarter" idx="21"/>
          </p:nvPr>
        </p:nvSpPr>
        <p:spPr>
          <a:xfrm>
            <a:off x="1488483"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4BDB334A-1458-0AC0-AFF1-0739E96E898E}"/>
              </a:ext>
            </a:extLst>
          </p:cNvPr>
          <p:cNvSpPr>
            <a:spLocks noGrp="1"/>
          </p:cNvSpPr>
          <p:nvPr>
            <p:ph type="body" sz="quarter" idx="22"/>
          </p:nvPr>
        </p:nvSpPr>
        <p:spPr>
          <a:xfrm>
            <a:off x="1488483"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4" name="Pladsholder til billede 5">
            <a:extLst>
              <a:ext uri="{FF2B5EF4-FFF2-40B4-BE49-F238E27FC236}">
                <a16:creationId xmlns:a16="http://schemas.microsoft.com/office/drawing/2014/main" id="{01C77357-C65B-5A9E-B615-A92026CCF59E}"/>
              </a:ext>
            </a:extLst>
          </p:cNvPr>
          <p:cNvSpPr>
            <a:spLocks noGrp="1" noChangeAspect="1"/>
          </p:cNvSpPr>
          <p:nvPr>
            <p:ph type="pic" sz="quarter" idx="26" hasCustomPrompt="1"/>
          </p:nvPr>
        </p:nvSpPr>
        <p:spPr>
          <a:xfrm>
            <a:off x="6012407"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5" name="Pladsholder til tekst 3">
            <a:extLst>
              <a:ext uri="{FF2B5EF4-FFF2-40B4-BE49-F238E27FC236}">
                <a16:creationId xmlns:a16="http://schemas.microsoft.com/office/drawing/2014/main" id="{90180E4D-07F7-B5B5-617E-41F68236FDA6}"/>
              </a:ext>
            </a:extLst>
          </p:cNvPr>
          <p:cNvSpPr>
            <a:spLocks noGrp="1"/>
          </p:cNvSpPr>
          <p:nvPr>
            <p:ph type="body" sz="quarter" idx="27"/>
          </p:nvPr>
        </p:nvSpPr>
        <p:spPr>
          <a:xfrm>
            <a:off x="6457036"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6" name="Pladsholder til tekst 3">
            <a:extLst>
              <a:ext uri="{FF2B5EF4-FFF2-40B4-BE49-F238E27FC236}">
                <a16:creationId xmlns:a16="http://schemas.microsoft.com/office/drawing/2014/main" id="{34CF6966-E382-F0AE-7D87-947D9FBC362B}"/>
              </a:ext>
            </a:extLst>
          </p:cNvPr>
          <p:cNvSpPr>
            <a:spLocks noGrp="1"/>
          </p:cNvSpPr>
          <p:nvPr>
            <p:ph type="body" sz="quarter" idx="28"/>
          </p:nvPr>
        </p:nvSpPr>
        <p:spPr>
          <a:xfrm>
            <a:off x="6457036"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billede 5">
            <a:extLst>
              <a:ext uri="{FF2B5EF4-FFF2-40B4-BE49-F238E27FC236}">
                <a16:creationId xmlns:a16="http://schemas.microsoft.com/office/drawing/2014/main" id="{2CEFD869-52FC-2D91-50C5-1E9A468D1D17}"/>
              </a:ext>
            </a:extLst>
          </p:cNvPr>
          <p:cNvSpPr>
            <a:spLocks noGrp="1" noChangeAspect="1"/>
          </p:cNvSpPr>
          <p:nvPr>
            <p:ph type="pic" sz="quarter" idx="29" hasCustomPrompt="1"/>
          </p:nvPr>
        </p:nvSpPr>
        <p:spPr>
          <a:xfrm>
            <a:off x="6012407"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8" name="Pladsholder til tekst 3">
            <a:extLst>
              <a:ext uri="{FF2B5EF4-FFF2-40B4-BE49-F238E27FC236}">
                <a16:creationId xmlns:a16="http://schemas.microsoft.com/office/drawing/2014/main" id="{96EA9739-1B5C-0189-6141-912AACF32E26}"/>
              </a:ext>
            </a:extLst>
          </p:cNvPr>
          <p:cNvSpPr>
            <a:spLocks noGrp="1"/>
          </p:cNvSpPr>
          <p:nvPr>
            <p:ph type="body" sz="quarter" idx="30"/>
          </p:nvPr>
        </p:nvSpPr>
        <p:spPr>
          <a:xfrm>
            <a:off x="6457036"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9" name="Pladsholder til tekst 3">
            <a:extLst>
              <a:ext uri="{FF2B5EF4-FFF2-40B4-BE49-F238E27FC236}">
                <a16:creationId xmlns:a16="http://schemas.microsoft.com/office/drawing/2014/main" id="{573F324B-1AD1-A5F2-6C40-8A7D76AC6A76}"/>
              </a:ext>
            </a:extLst>
          </p:cNvPr>
          <p:cNvSpPr>
            <a:spLocks noGrp="1"/>
          </p:cNvSpPr>
          <p:nvPr>
            <p:ph type="body" sz="quarter" idx="31"/>
          </p:nvPr>
        </p:nvSpPr>
        <p:spPr>
          <a:xfrm>
            <a:off x="6457036"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Pladsholder til billede 5">
            <a:extLst>
              <a:ext uri="{FF2B5EF4-FFF2-40B4-BE49-F238E27FC236}">
                <a16:creationId xmlns:a16="http://schemas.microsoft.com/office/drawing/2014/main" id="{B14033C6-F4A0-22AA-9930-3CE1FE4E25F0}"/>
              </a:ext>
            </a:extLst>
          </p:cNvPr>
          <p:cNvSpPr>
            <a:spLocks noGrp="1" noChangeAspect="1"/>
          </p:cNvSpPr>
          <p:nvPr>
            <p:ph type="pic" sz="quarter" idx="32" hasCustomPrompt="1"/>
          </p:nvPr>
        </p:nvSpPr>
        <p:spPr>
          <a:xfrm>
            <a:off x="3528130"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4" name="Pladsholder til tekst 3">
            <a:extLst>
              <a:ext uri="{FF2B5EF4-FFF2-40B4-BE49-F238E27FC236}">
                <a16:creationId xmlns:a16="http://schemas.microsoft.com/office/drawing/2014/main" id="{DF32EA48-CFEB-7541-DF41-17413F5F7203}"/>
              </a:ext>
            </a:extLst>
          </p:cNvPr>
          <p:cNvSpPr>
            <a:spLocks noGrp="1"/>
          </p:cNvSpPr>
          <p:nvPr>
            <p:ph type="body" sz="quarter" idx="33"/>
          </p:nvPr>
        </p:nvSpPr>
        <p:spPr>
          <a:xfrm>
            <a:off x="3972759"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5" name="Pladsholder til tekst 3">
            <a:extLst>
              <a:ext uri="{FF2B5EF4-FFF2-40B4-BE49-F238E27FC236}">
                <a16:creationId xmlns:a16="http://schemas.microsoft.com/office/drawing/2014/main" id="{BC296128-C74C-B849-4B94-5A9AF8B0C46D}"/>
              </a:ext>
            </a:extLst>
          </p:cNvPr>
          <p:cNvSpPr>
            <a:spLocks noGrp="1"/>
          </p:cNvSpPr>
          <p:nvPr>
            <p:ph type="body" sz="quarter" idx="34"/>
          </p:nvPr>
        </p:nvSpPr>
        <p:spPr>
          <a:xfrm>
            <a:off x="3972759"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6" name="Pladsholder til billede 5">
            <a:extLst>
              <a:ext uri="{FF2B5EF4-FFF2-40B4-BE49-F238E27FC236}">
                <a16:creationId xmlns:a16="http://schemas.microsoft.com/office/drawing/2014/main" id="{81411030-890F-68B2-7EFD-FF089B833B7E}"/>
              </a:ext>
            </a:extLst>
          </p:cNvPr>
          <p:cNvSpPr>
            <a:spLocks noGrp="1" noChangeAspect="1"/>
          </p:cNvSpPr>
          <p:nvPr>
            <p:ph type="pic" sz="quarter" idx="35" hasCustomPrompt="1"/>
          </p:nvPr>
        </p:nvSpPr>
        <p:spPr>
          <a:xfrm>
            <a:off x="3528130"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7" name="Pladsholder til tekst 3">
            <a:extLst>
              <a:ext uri="{FF2B5EF4-FFF2-40B4-BE49-F238E27FC236}">
                <a16:creationId xmlns:a16="http://schemas.microsoft.com/office/drawing/2014/main" id="{567FC3D7-2F98-125A-D24C-B2658BB02983}"/>
              </a:ext>
            </a:extLst>
          </p:cNvPr>
          <p:cNvSpPr>
            <a:spLocks noGrp="1"/>
          </p:cNvSpPr>
          <p:nvPr>
            <p:ph type="body" sz="quarter" idx="36"/>
          </p:nvPr>
        </p:nvSpPr>
        <p:spPr>
          <a:xfrm>
            <a:off x="3972759"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8" name="Pladsholder til tekst 3">
            <a:extLst>
              <a:ext uri="{FF2B5EF4-FFF2-40B4-BE49-F238E27FC236}">
                <a16:creationId xmlns:a16="http://schemas.microsoft.com/office/drawing/2014/main" id="{88BC5081-ABED-3724-55CF-EBFD77504F1D}"/>
              </a:ext>
            </a:extLst>
          </p:cNvPr>
          <p:cNvSpPr>
            <a:spLocks noGrp="1"/>
          </p:cNvSpPr>
          <p:nvPr>
            <p:ph type="body" sz="quarter" idx="37"/>
          </p:nvPr>
        </p:nvSpPr>
        <p:spPr>
          <a:xfrm>
            <a:off x="3972759"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1" name="Titel 1">
            <a:extLst>
              <a:ext uri="{FF2B5EF4-FFF2-40B4-BE49-F238E27FC236}">
                <a16:creationId xmlns:a16="http://schemas.microsoft.com/office/drawing/2014/main" id="{4492E851-BE7C-081C-4EAF-60E653B135E9}"/>
              </a:ext>
            </a:extLst>
          </p:cNvPr>
          <p:cNvSpPr>
            <a:spLocks noGrp="1"/>
          </p:cNvSpPr>
          <p:nvPr>
            <p:ph type="title"/>
          </p:nvPr>
        </p:nvSpPr>
        <p:spPr>
          <a:xfrm>
            <a:off x="1009650" y="951222"/>
            <a:ext cx="2991910" cy="828838"/>
          </a:xfrm>
        </p:spPr>
        <p:txBody>
          <a:bodyPr/>
          <a:lstStyle/>
          <a:p>
            <a:r>
              <a:rPr lang="da-DK"/>
              <a:t>Klik for at redigere titeltypografien i masteren</a:t>
            </a:r>
            <a:endParaRPr lang="en-GB" dirty="0"/>
          </a:p>
        </p:txBody>
      </p:sp>
      <p:sp>
        <p:nvSpPr>
          <p:cNvPr id="12" name="Pladsholder til tekst 5">
            <a:extLst>
              <a:ext uri="{FF2B5EF4-FFF2-40B4-BE49-F238E27FC236}">
                <a16:creationId xmlns:a16="http://schemas.microsoft.com/office/drawing/2014/main" id="{E5BAADCD-CC86-812F-5FEB-3CC9C1204691}"/>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544135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ortrætter (2)">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417027" y="1714038"/>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172014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206769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186882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607587" y="1714038"/>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172014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206769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186882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2653853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ortrætter (4)">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417027" y="1059582"/>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1065684"/>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1413238"/>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1214367"/>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607587" y="1059582"/>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1065684"/>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1413238"/>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1214367"/>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2" name="Pladsholder til billede 5">
            <a:extLst>
              <a:ext uri="{FF2B5EF4-FFF2-40B4-BE49-F238E27FC236}">
                <a16:creationId xmlns:a16="http://schemas.microsoft.com/office/drawing/2014/main" id="{C65363CD-8FAF-BF36-6F74-5A0BCC8BE6CB}"/>
              </a:ext>
            </a:extLst>
          </p:cNvPr>
          <p:cNvSpPr>
            <a:spLocks noGrp="1" noChangeAspect="1"/>
          </p:cNvSpPr>
          <p:nvPr>
            <p:ph type="pic" sz="quarter" idx="25"/>
          </p:nvPr>
        </p:nvSpPr>
        <p:spPr>
          <a:xfrm>
            <a:off x="1417027" y="2571750"/>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1" name="Pladsholder til tekst 3">
            <a:extLst>
              <a:ext uri="{FF2B5EF4-FFF2-40B4-BE49-F238E27FC236}">
                <a16:creationId xmlns:a16="http://schemas.microsoft.com/office/drawing/2014/main" id="{8DEDB2D6-1AFF-EAF9-3643-7E663B1C1037}"/>
              </a:ext>
            </a:extLst>
          </p:cNvPr>
          <p:cNvSpPr>
            <a:spLocks noGrp="1"/>
          </p:cNvSpPr>
          <p:nvPr>
            <p:ph type="body" sz="quarter" idx="26" hasCustomPrompt="1"/>
          </p:nvPr>
        </p:nvSpPr>
        <p:spPr>
          <a:xfrm>
            <a:off x="2719400" y="2577852"/>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12" name="Pladsholder til tekst 3">
            <a:extLst>
              <a:ext uri="{FF2B5EF4-FFF2-40B4-BE49-F238E27FC236}">
                <a16:creationId xmlns:a16="http://schemas.microsoft.com/office/drawing/2014/main" id="{A2DC81DF-853C-D3F4-265C-B27726F7DF4E}"/>
              </a:ext>
            </a:extLst>
          </p:cNvPr>
          <p:cNvSpPr>
            <a:spLocks noGrp="1"/>
          </p:cNvSpPr>
          <p:nvPr>
            <p:ph type="body" sz="quarter" idx="27"/>
          </p:nvPr>
        </p:nvSpPr>
        <p:spPr>
          <a:xfrm>
            <a:off x="2719400" y="2925406"/>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3" name="Pladsholder til tekst 3">
            <a:extLst>
              <a:ext uri="{FF2B5EF4-FFF2-40B4-BE49-F238E27FC236}">
                <a16:creationId xmlns:a16="http://schemas.microsoft.com/office/drawing/2014/main" id="{5520A6BD-6DE7-2638-2BD4-D586F9F87580}"/>
              </a:ext>
            </a:extLst>
          </p:cNvPr>
          <p:cNvSpPr>
            <a:spLocks noGrp="1"/>
          </p:cNvSpPr>
          <p:nvPr>
            <p:ph type="body" sz="quarter" idx="28" hasCustomPrompt="1"/>
          </p:nvPr>
        </p:nvSpPr>
        <p:spPr>
          <a:xfrm>
            <a:off x="2719400" y="2726535"/>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14" name="Pladsholder til billede 5">
            <a:extLst>
              <a:ext uri="{FF2B5EF4-FFF2-40B4-BE49-F238E27FC236}">
                <a16:creationId xmlns:a16="http://schemas.microsoft.com/office/drawing/2014/main" id="{75A74AD5-C83D-7897-3AA5-2E4B39CF4653}"/>
              </a:ext>
            </a:extLst>
          </p:cNvPr>
          <p:cNvSpPr>
            <a:spLocks noGrp="1" noChangeAspect="1"/>
          </p:cNvSpPr>
          <p:nvPr>
            <p:ph type="pic" sz="quarter" idx="29"/>
          </p:nvPr>
        </p:nvSpPr>
        <p:spPr>
          <a:xfrm>
            <a:off x="4607587" y="2571750"/>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5" name="Pladsholder til tekst 3">
            <a:extLst>
              <a:ext uri="{FF2B5EF4-FFF2-40B4-BE49-F238E27FC236}">
                <a16:creationId xmlns:a16="http://schemas.microsoft.com/office/drawing/2014/main" id="{21D8DE0D-B32A-238C-55C8-0ED0EDD6159F}"/>
              </a:ext>
            </a:extLst>
          </p:cNvPr>
          <p:cNvSpPr>
            <a:spLocks noGrp="1"/>
          </p:cNvSpPr>
          <p:nvPr>
            <p:ph type="body" sz="quarter" idx="30" hasCustomPrompt="1"/>
          </p:nvPr>
        </p:nvSpPr>
        <p:spPr>
          <a:xfrm>
            <a:off x="5909960" y="2577852"/>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16" name="Pladsholder til tekst 3">
            <a:extLst>
              <a:ext uri="{FF2B5EF4-FFF2-40B4-BE49-F238E27FC236}">
                <a16:creationId xmlns:a16="http://schemas.microsoft.com/office/drawing/2014/main" id="{6F715CB2-A1EA-D243-2E29-C4CD804D8865}"/>
              </a:ext>
            </a:extLst>
          </p:cNvPr>
          <p:cNvSpPr>
            <a:spLocks noGrp="1"/>
          </p:cNvSpPr>
          <p:nvPr>
            <p:ph type="body" sz="quarter" idx="31"/>
          </p:nvPr>
        </p:nvSpPr>
        <p:spPr>
          <a:xfrm>
            <a:off x="5909960" y="2925406"/>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tekst 3">
            <a:extLst>
              <a:ext uri="{FF2B5EF4-FFF2-40B4-BE49-F238E27FC236}">
                <a16:creationId xmlns:a16="http://schemas.microsoft.com/office/drawing/2014/main" id="{C95F10A0-C60A-ECF6-E36E-27A58FBD2D79}"/>
              </a:ext>
            </a:extLst>
          </p:cNvPr>
          <p:cNvSpPr>
            <a:spLocks noGrp="1"/>
          </p:cNvSpPr>
          <p:nvPr>
            <p:ph type="body" sz="quarter" idx="32" hasCustomPrompt="1"/>
          </p:nvPr>
        </p:nvSpPr>
        <p:spPr>
          <a:xfrm>
            <a:off x="5909960" y="2726535"/>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4154001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ortrætter (6)">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698675" y="7779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784036"/>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1131590"/>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932719"/>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889235" y="7779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784036"/>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1131590"/>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932719"/>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2" name="Pladsholder til billede 5">
            <a:extLst>
              <a:ext uri="{FF2B5EF4-FFF2-40B4-BE49-F238E27FC236}">
                <a16:creationId xmlns:a16="http://schemas.microsoft.com/office/drawing/2014/main" id="{C65363CD-8FAF-BF36-6F74-5A0BCC8BE6CB}"/>
              </a:ext>
            </a:extLst>
          </p:cNvPr>
          <p:cNvSpPr>
            <a:spLocks noGrp="1" noChangeAspect="1"/>
          </p:cNvSpPr>
          <p:nvPr>
            <p:ph type="pic" sz="quarter" idx="25"/>
          </p:nvPr>
        </p:nvSpPr>
        <p:spPr>
          <a:xfrm>
            <a:off x="1698675" y="2146086"/>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1" name="Pladsholder til tekst 3">
            <a:extLst>
              <a:ext uri="{FF2B5EF4-FFF2-40B4-BE49-F238E27FC236}">
                <a16:creationId xmlns:a16="http://schemas.microsoft.com/office/drawing/2014/main" id="{8DEDB2D6-1AFF-EAF9-3643-7E663B1C1037}"/>
              </a:ext>
            </a:extLst>
          </p:cNvPr>
          <p:cNvSpPr>
            <a:spLocks noGrp="1"/>
          </p:cNvSpPr>
          <p:nvPr>
            <p:ph type="body" sz="quarter" idx="26" hasCustomPrompt="1"/>
          </p:nvPr>
        </p:nvSpPr>
        <p:spPr>
          <a:xfrm>
            <a:off x="2719400" y="2152188"/>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12" name="Pladsholder til tekst 3">
            <a:extLst>
              <a:ext uri="{FF2B5EF4-FFF2-40B4-BE49-F238E27FC236}">
                <a16:creationId xmlns:a16="http://schemas.microsoft.com/office/drawing/2014/main" id="{A2DC81DF-853C-D3F4-265C-B27726F7DF4E}"/>
              </a:ext>
            </a:extLst>
          </p:cNvPr>
          <p:cNvSpPr>
            <a:spLocks noGrp="1"/>
          </p:cNvSpPr>
          <p:nvPr>
            <p:ph type="body" sz="quarter" idx="27"/>
          </p:nvPr>
        </p:nvSpPr>
        <p:spPr>
          <a:xfrm>
            <a:off x="2719400" y="2499742"/>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3" name="Pladsholder til tekst 3">
            <a:extLst>
              <a:ext uri="{FF2B5EF4-FFF2-40B4-BE49-F238E27FC236}">
                <a16:creationId xmlns:a16="http://schemas.microsoft.com/office/drawing/2014/main" id="{5520A6BD-6DE7-2638-2BD4-D586F9F87580}"/>
              </a:ext>
            </a:extLst>
          </p:cNvPr>
          <p:cNvSpPr>
            <a:spLocks noGrp="1"/>
          </p:cNvSpPr>
          <p:nvPr>
            <p:ph type="body" sz="quarter" idx="28" hasCustomPrompt="1"/>
          </p:nvPr>
        </p:nvSpPr>
        <p:spPr>
          <a:xfrm>
            <a:off x="2719400" y="2300871"/>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14" name="Pladsholder til billede 5">
            <a:extLst>
              <a:ext uri="{FF2B5EF4-FFF2-40B4-BE49-F238E27FC236}">
                <a16:creationId xmlns:a16="http://schemas.microsoft.com/office/drawing/2014/main" id="{75A74AD5-C83D-7897-3AA5-2E4B39CF4653}"/>
              </a:ext>
            </a:extLst>
          </p:cNvPr>
          <p:cNvSpPr>
            <a:spLocks noGrp="1" noChangeAspect="1"/>
          </p:cNvSpPr>
          <p:nvPr>
            <p:ph type="pic" sz="quarter" idx="29"/>
          </p:nvPr>
        </p:nvSpPr>
        <p:spPr>
          <a:xfrm>
            <a:off x="4889235" y="2146086"/>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5" name="Pladsholder til tekst 3">
            <a:extLst>
              <a:ext uri="{FF2B5EF4-FFF2-40B4-BE49-F238E27FC236}">
                <a16:creationId xmlns:a16="http://schemas.microsoft.com/office/drawing/2014/main" id="{21D8DE0D-B32A-238C-55C8-0ED0EDD6159F}"/>
              </a:ext>
            </a:extLst>
          </p:cNvPr>
          <p:cNvSpPr>
            <a:spLocks noGrp="1"/>
          </p:cNvSpPr>
          <p:nvPr>
            <p:ph type="body" sz="quarter" idx="30" hasCustomPrompt="1"/>
          </p:nvPr>
        </p:nvSpPr>
        <p:spPr>
          <a:xfrm>
            <a:off x="5909960" y="2152188"/>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16" name="Pladsholder til tekst 3">
            <a:extLst>
              <a:ext uri="{FF2B5EF4-FFF2-40B4-BE49-F238E27FC236}">
                <a16:creationId xmlns:a16="http://schemas.microsoft.com/office/drawing/2014/main" id="{6F715CB2-A1EA-D243-2E29-C4CD804D8865}"/>
              </a:ext>
            </a:extLst>
          </p:cNvPr>
          <p:cNvSpPr>
            <a:spLocks noGrp="1"/>
          </p:cNvSpPr>
          <p:nvPr>
            <p:ph type="body" sz="quarter" idx="31"/>
          </p:nvPr>
        </p:nvSpPr>
        <p:spPr>
          <a:xfrm>
            <a:off x="5909960" y="2499742"/>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7" name="Pladsholder til tekst 3">
            <a:extLst>
              <a:ext uri="{FF2B5EF4-FFF2-40B4-BE49-F238E27FC236}">
                <a16:creationId xmlns:a16="http://schemas.microsoft.com/office/drawing/2014/main" id="{C95F10A0-C60A-ECF6-E36E-27A58FBD2D79}"/>
              </a:ext>
            </a:extLst>
          </p:cNvPr>
          <p:cNvSpPr>
            <a:spLocks noGrp="1"/>
          </p:cNvSpPr>
          <p:nvPr>
            <p:ph type="body" sz="quarter" idx="32" hasCustomPrompt="1"/>
          </p:nvPr>
        </p:nvSpPr>
        <p:spPr>
          <a:xfrm>
            <a:off x="5909960" y="2300871"/>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18" name="Pladsholder til billede 5">
            <a:extLst>
              <a:ext uri="{FF2B5EF4-FFF2-40B4-BE49-F238E27FC236}">
                <a16:creationId xmlns:a16="http://schemas.microsoft.com/office/drawing/2014/main" id="{D8F20035-BF4C-E8E9-7629-95EB57613D77}"/>
              </a:ext>
            </a:extLst>
          </p:cNvPr>
          <p:cNvSpPr>
            <a:spLocks noGrp="1" noChangeAspect="1"/>
          </p:cNvSpPr>
          <p:nvPr>
            <p:ph type="pic" sz="quarter" idx="33"/>
          </p:nvPr>
        </p:nvSpPr>
        <p:spPr>
          <a:xfrm>
            <a:off x="1698675" y="3528498"/>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9" name="Pladsholder til tekst 3">
            <a:extLst>
              <a:ext uri="{FF2B5EF4-FFF2-40B4-BE49-F238E27FC236}">
                <a16:creationId xmlns:a16="http://schemas.microsoft.com/office/drawing/2014/main" id="{E5DD68DF-0955-D2E0-9EC7-C8E5E09C9DEB}"/>
              </a:ext>
            </a:extLst>
          </p:cNvPr>
          <p:cNvSpPr>
            <a:spLocks noGrp="1"/>
          </p:cNvSpPr>
          <p:nvPr>
            <p:ph type="body" sz="quarter" idx="34" hasCustomPrompt="1"/>
          </p:nvPr>
        </p:nvSpPr>
        <p:spPr>
          <a:xfrm>
            <a:off x="2719400" y="353460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20" name="Pladsholder til tekst 3">
            <a:extLst>
              <a:ext uri="{FF2B5EF4-FFF2-40B4-BE49-F238E27FC236}">
                <a16:creationId xmlns:a16="http://schemas.microsoft.com/office/drawing/2014/main" id="{DE8F6174-F745-2E11-6D8E-B821CD399521}"/>
              </a:ext>
            </a:extLst>
          </p:cNvPr>
          <p:cNvSpPr>
            <a:spLocks noGrp="1"/>
          </p:cNvSpPr>
          <p:nvPr>
            <p:ph type="body" sz="quarter" idx="35"/>
          </p:nvPr>
        </p:nvSpPr>
        <p:spPr>
          <a:xfrm>
            <a:off x="2719400" y="388215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21" name="Pladsholder til tekst 3">
            <a:extLst>
              <a:ext uri="{FF2B5EF4-FFF2-40B4-BE49-F238E27FC236}">
                <a16:creationId xmlns:a16="http://schemas.microsoft.com/office/drawing/2014/main" id="{5DBA5425-3A6F-5F2C-847C-2459D1AB335D}"/>
              </a:ext>
            </a:extLst>
          </p:cNvPr>
          <p:cNvSpPr>
            <a:spLocks noGrp="1"/>
          </p:cNvSpPr>
          <p:nvPr>
            <p:ph type="body" sz="quarter" idx="36" hasCustomPrompt="1"/>
          </p:nvPr>
        </p:nvSpPr>
        <p:spPr>
          <a:xfrm>
            <a:off x="2719400" y="368328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22" name="Pladsholder til billede 5">
            <a:extLst>
              <a:ext uri="{FF2B5EF4-FFF2-40B4-BE49-F238E27FC236}">
                <a16:creationId xmlns:a16="http://schemas.microsoft.com/office/drawing/2014/main" id="{CE71A5FD-BEB7-115E-D689-E604327F18F7}"/>
              </a:ext>
            </a:extLst>
          </p:cNvPr>
          <p:cNvSpPr>
            <a:spLocks noGrp="1" noChangeAspect="1"/>
          </p:cNvSpPr>
          <p:nvPr>
            <p:ph type="pic" sz="quarter" idx="37"/>
          </p:nvPr>
        </p:nvSpPr>
        <p:spPr>
          <a:xfrm>
            <a:off x="4889235" y="3528498"/>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23" name="Pladsholder til tekst 3">
            <a:extLst>
              <a:ext uri="{FF2B5EF4-FFF2-40B4-BE49-F238E27FC236}">
                <a16:creationId xmlns:a16="http://schemas.microsoft.com/office/drawing/2014/main" id="{03755236-EF25-1910-CC1E-CA3EFFFAC006}"/>
              </a:ext>
            </a:extLst>
          </p:cNvPr>
          <p:cNvSpPr>
            <a:spLocks noGrp="1"/>
          </p:cNvSpPr>
          <p:nvPr>
            <p:ph type="body" sz="quarter" idx="38" hasCustomPrompt="1"/>
          </p:nvPr>
        </p:nvSpPr>
        <p:spPr>
          <a:xfrm>
            <a:off x="5909960" y="353460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24" name="Pladsholder til tekst 3">
            <a:extLst>
              <a:ext uri="{FF2B5EF4-FFF2-40B4-BE49-F238E27FC236}">
                <a16:creationId xmlns:a16="http://schemas.microsoft.com/office/drawing/2014/main" id="{3F9FC192-CF34-F7F4-2E0A-D1E089B04A5F}"/>
              </a:ext>
            </a:extLst>
          </p:cNvPr>
          <p:cNvSpPr>
            <a:spLocks noGrp="1"/>
          </p:cNvSpPr>
          <p:nvPr>
            <p:ph type="body" sz="quarter" idx="39"/>
          </p:nvPr>
        </p:nvSpPr>
        <p:spPr>
          <a:xfrm>
            <a:off x="5909960" y="388215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25" name="Pladsholder til tekst 3">
            <a:extLst>
              <a:ext uri="{FF2B5EF4-FFF2-40B4-BE49-F238E27FC236}">
                <a16:creationId xmlns:a16="http://schemas.microsoft.com/office/drawing/2014/main" id="{844B268E-5C54-1D96-9E0F-4846C40ACE78}"/>
              </a:ext>
            </a:extLst>
          </p:cNvPr>
          <p:cNvSpPr>
            <a:spLocks noGrp="1"/>
          </p:cNvSpPr>
          <p:nvPr>
            <p:ph type="body" sz="quarter" idx="40" hasCustomPrompt="1"/>
          </p:nvPr>
        </p:nvSpPr>
        <p:spPr>
          <a:xfrm>
            <a:off x="5909960" y="368328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Tree>
    <p:extLst>
      <p:ext uri="{BB962C8B-B14F-4D97-AF65-F5344CB8AC3E}">
        <p14:creationId xmlns:p14="http://schemas.microsoft.com/office/powerpoint/2010/main" val="220212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ortrætter (8)">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991208"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991208"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991208"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991208"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26" name="Pladsholder til billede 5">
            <a:extLst>
              <a:ext uri="{FF2B5EF4-FFF2-40B4-BE49-F238E27FC236}">
                <a16:creationId xmlns:a16="http://schemas.microsoft.com/office/drawing/2014/main" id="{52F7139D-DBE9-49E3-AD47-49F68B4DA054}"/>
              </a:ext>
            </a:extLst>
          </p:cNvPr>
          <p:cNvSpPr>
            <a:spLocks noGrp="1" noChangeAspect="1"/>
          </p:cNvSpPr>
          <p:nvPr>
            <p:ph type="pic" sz="quarter" idx="21"/>
          </p:nvPr>
        </p:nvSpPr>
        <p:spPr>
          <a:xfrm>
            <a:off x="991208"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7" name="Pladsholder til tekst 3">
            <a:extLst>
              <a:ext uri="{FF2B5EF4-FFF2-40B4-BE49-F238E27FC236}">
                <a16:creationId xmlns:a16="http://schemas.microsoft.com/office/drawing/2014/main" id="{7D58E26F-CC21-2BE4-4DCF-13DA0A74D6A0}"/>
              </a:ext>
            </a:extLst>
          </p:cNvPr>
          <p:cNvSpPr>
            <a:spLocks noGrp="1"/>
          </p:cNvSpPr>
          <p:nvPr>
            <p:ph type="body" sz="quarter" idx="22" hasCustomPrompt="1"/>
          </p:nvPr>
        </p:nvSpPr>
        <p:spPr>
          <a:xfrm>
            <a:off x="991208"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28" name="Pladsholder til tekst 3">
            <a:extLst>
              <a:ext uri="{FF2B5EF4-FFF2-40B4-BE49-F238E27FC236}">
                <a16:creationId xmlns:a16="http://schemas.microsoft.com/office/drawing/2014/main" id="{D38F5F6F-8901-83CA-0E99-FED48ED77742}"/>
              </a:ext>
            </a:extLst>
          </p:cNvPr>
          <p:cNvSpPr>
            <a:spLocks noGrp="1"/>
          </p:cNvSpPr>
          <p:nvPr>
            <p:ph type="body" sz="quarter" idx="23"/>
          </p:nvPr>
        </p:nvSpPr>
        <p:spPr>
          <a:xfrm>
            <a:off x="991208"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9" name="Pladsholder til tekst 3">
            <a:extLst>
              <a:ext uri="{FF2B5EF4-FFF2-40B4-BE49-F238E27FC236}">
                <a16:creationId xmlns:a16="http://schemas.microsoft.com/office/drawing/2014/main" id="{37092885-5257-BABB-4AA8-D3BEE0040E0B}"/>
              </a:ext>
            </a:extLst>
          </p:cNvPr>
          <p:cNvSpPr>
            <a:spLocks noGrp="1"/>
          </p:cNvSpPr>
          <p:nvPr>
            <p:ph type="body" sz="quarter" idx="24" hasCustomPrompt="1"/>
          </p:nvPr>
        </p:nvSpPr>
        <p:spPr>
          <a:xfrm>
            <a:off x="991208"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0" name="Pladsholder til billede 5">
            <a:extLst>
              <a:ext uri="{FF2B5EF4-FFF2-40B4-BE49-F238E27FC236}">
                <a16:creationId xmlns:a16="http://schemas.microsoft.com/office/drawing/2014/main" id="{752348A9-5597-3F07-46DD-D20729280D57}"/>
              </a:ext>
            </a:extLst>
          </p:cNvPr>
          <p:cNvSpPr>
            <a:spLocks noGrp="1" noChangeAspect="1"/>
          </p:cNvSpPr>
          <p:nvPr>
            <p:ph type="pic" sz="quarter" idx="25"/>
          </p:nvPr>
        </p:nvSpPr>
        <p:spPr>
          <a:xfrm>
            <a:off x="3007432"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1" name="Pladsholder til tekst 3">
            <a:extLst>
              <a:ext uri="{FF2B5EF4-FFF2-40B4-BE49-F238E27FC236}">
                <a16:creationId xmlns:a16="http://schemas.microsoft.com/office/drawing/2014/main" id="{A5F34681-D03A-D647-6930-18A3459EAFEF}"/>
              </a:ext>
            </a:extLst>
          </p:cNvPr>
          <p:cNvSpPr>
            <a:spLocks noGrp="1"/>
          </p:cNvSpPr>
          <p:nvPr>
            <p:ph type="body" sz="quarter" idx="26" hasCustomPrompt="1"/>
          </p:nvPr>
        </p:nvSpPr>
        <p:spPr>
          <a:xfrm>
            <a:off x="3007432"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32" name="Pladsholder til tekst 3">
            <a:extLst>
              <a:ext uri="{FF2B5EF4-FFF2-40B4-BE49-F238E27FC236}">
                <a16:creationId xmlns:a16="http://schemas.microsoft.com/office/drawing/2014/main" id="{45577192-E8BA-EEE4-9B16-22FED0D7DF5A}"/>
              </a:ext>
            </a:extLst>
          </p:cNvPr>
          <p:cNvSpPr>
            <a:spLocks noGrp="1"/>
          </p:cNvSpPr>
          <p:nvPr>
            <p:ph type="body" sz="quarter" idx="27"/>
          </p:nvPr>
        </p:nvSpPr>
        <p:spPr>
          <a:xfrm>
            <a:off x="3007432"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3" name="Pladsholder til tekst 3">
            <a:extLst>
              <a:ext uri="{FF2B5EF4-FFF2-40B4-BE49-F238E27FC236}">
                <a16:creationId xmlns:a16="http://schemas.microsoft.com/office/drawing/2014/main" id="{5815B571-9779-C1AF-64F5-8EDE3B02F07A}"/>
              </a:ext>
            </a:extLst>
          </p:cNvPr>
          <p:cNvSpPr>
            <a:spLocks noGrp="1"/>
          </p:cNvSpPr>
          <p:nvPr>
            <p:ph type="body" sz="quarter" idx="28" hasCustomPrompt="1"/>
          </p:nvPr>
        </p:nvSpPr>
        <p:spPr>
          <a:xfrm>
            <a:off x="3007432"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4" name="Pladsholder til billede 5">
            <a:extLst>
              <a:ext uri="{FF2B5EF4-FFF2-40B4-BE49-F238E27FC236}">
                <a16:creationId xmlns:a16="http://schemas.microsoft.com/office/drawing/2014/main" id="{B26DC89F-7A12-B691-C617-76B06988F9DF}"/>
              </a:ext>
            </a:extLst>
          </p:cNvPr>
          <p:cNvSpPr>
            <a:spLocks noGrp="1" noChangeAspect="1"/>
          </p:cNvSpPr>
          <p:nvPr>
            <p:ph type="pic" sz="quarter" idx="29"/>
          </p:nvPr>
        </p:nvSpPr>
        <p:spPr>
          <a:xfrm>
            <a:off x="3007432"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5" name="Pladsholder til tekst 3">
            <a:extLst>
              <a:ext uri="{FF2B5EF4-FFF2-40B4-BE49-F238E27FC236}">
                <a16:creationId xmlns:a16="http://schemas.microsoft.com/office/drawing/2014/main" id="{492FCA12-2486-24F2-1D95-2EB6D99E1A49}"/>
              </a:ext>
            </a:extLst>
          </p:cNvPr>
          <p:cNvSpPr>
            <a:spLocks noGrp="1"/>
          </p:cNvSpPr>
          <p:nvPr>
            <p:ph type="body" sz="quarter" idx="30" hasCustomPrompt="1"/>
          </p:nvPr>
        </p:nvSpPr>
        <p:spPr>
          <a:xfrm>
            <a:off x="3007432"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36" name="Pladsholder til tekst 3">
            <a:extLst>
              <a:ext uri="{FF2B5EF4-FFF2-40B4-BE49-F238E27FC236}">
                <a16:creationId xmlns:a16="http://schemas.microsoft.com/office/drawing/2014/main" id="{AED307A9-CE03-126B-9BBF-4C71B9A5C87A}"/>
              </a:ext>
            </a:extLst>
          </p:cNvPr>
          <p:cNvSpPr>
            <a:spLocks noGrp="1"/>
          </p:cNvSpPr>
          <p:nvPr>
            <p:ph type="body" sz="quarter" idx="31"/>
          </p:nvPr>
        </p:nvSpPr>
        <p:spPr>
          <a:xfrm>
            <a:off x="3007432"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7" name="Pladsholder til tekst 3">
            <a:extLst>
              <a:ext uri="{FF2B5EF4-FFF2-40B4-BE49-F238E27FC236}">
                <a16:creationId xmlns:a16="http://schemas.microsoft.com/office/drawing/2014/main" id="{25770854-1AB2-BEED-49E5-50DBAEF9CC16}"/>
              </a:ext>
            </a:extLst>
          </p:cNvPr>
          <p:cNvSpPr>
            <a:spLocks noGrp="1"/>
          </p:cNvSpPr>
          <p:nvPr>
            <p:ph type="body" sz="quarter" idx="32" hasCustomPrompt="1"/>
          </p:nvPr>
        </p:nvSpPr>
        <p:spPr>
          <a:xfrm>
            <a:off x="3007432"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8" name="Pladsholder til billede 5">
            <a:extLst>
              <a:ext uri="{FF2B5EF4-FFF2-40B4-BE49-F238E27FC236}">
                <a16:creationId xmlns:a16="http://schemas.microsoft.com/office/drawing/2014/main" id="{9A8839BE-BCDC-AD49-E7BA-A13DD595AE50}"/>
              </a:ext>
            </a:extLst>
          </p:cNvPr>
          <p:cNvSpPr>
            <a:spLocks noGrp="1" noChangeAspect="1"/>
          </p:cNvSpPr>
          <p:nvPr>
            <p:ph type="pic" sz="quarter" idx="33"/>
          </p:nvPr>
        </p:nvSpPr>
        <p:spPr>
          <a:xfrm>
            <a:off x="5004048"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9" name="Pladsholder til tekst 3">
            <a:extLst>
              <a:ext uri="{FF2B5EF4-FFF2-40B4-BE49-F238E27FC236}">
                <a16:creationId xmlns:a16="http://schemas.microsoft.com/office/drawing/2014/main" id="{3C972379-45CA-485C-F05D-22EE26FF65AB}"/>
              </a:ext>
            </a:extLst>
          </p:cNvPr>
          <p:cNvSpPr>
            <a:spLocks noGrp="1"/>
          </p:cNvSpPr>
          <p:nvPr>
            <p:ph type="body" sz="quarter" idx="34" hasCustomPrompt="1"/>
          </p:nvPr>
        </p:nvSpPr>
        <p:spPr>
          <a:xfrm>
            <a:off x="5004048"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0" name="Pladsholder til tekst 3">
            <a:extLst>
              <a:ext uri="{FF2B5EF4-FFF2-40B4-BE49-F238E27FC236}">
                <a16:creationId xmlns:a16="http://schemas.microsoft.com/office/drawing/2014/main" id="{D22ADD90-A469-EA83-BC5C-F6D540FE6EB6}"/>
              </a:ext>
            </a:extLst>
          </p:cNvPr>
          <p:cNvSpPr>
            <a:spLocks noGrp="1"/>
          </p:cNvSpPr>
          <p:nvPr>
            <p:ph type="body" sz="quarter" idx="35"/>
          </p:nvPr>
        </p:nvSpPr>
        <p:spPr>
          <a:xfrm>
            <a:off x="5004048"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1" name="Pladsholder til tekst 3">
            <a:extLst>
              <a:ext uri="{FF2B5EF4-FFF2-40B4-BE49-F238E27FC236}">
                <a16:creationId xmlns:a16="http://schemas.microsoft.com/office/drawing/2014/main" id="{B43AC2A4-EAF6-02C4-3DAD-7CA93700F67D}"/>
              </a:ext>
            </a:extLst>
          </p:cNvPr>
          <p:cNvSpPr>
            <a:spLocks noGrp="1"/>
          </p:cNvSpPr>
          <p:nvPr>
            <p:ph type="body" sz="quarter" idx="36" hasCustomPrompt="1"/>
          </p:nvPr>
        </p:nvSpPr>
        <p:spPr>
          <a:xfrm>
            <a:off x="5004048"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42" name="Pladsholder til billede 5">
            <a:extLst>
              <a:ext uri="{FF2B5EF4-FFF2-40B4-BE49-F238E27FC236}">
                <a16:creationId xmlns:a16="http://schemas.microsoft.com/office/drawing/2014/main" id="{2017DEA4-D10B-DEE9-F34D-90B4E40282AB}"/>
              </a:ext>
            </a:extLst>
          </p:cNvPr>
          <p:cNvSpPr>
            <a:spLocks noGrp="1" noChangeAspect="1"/>
          </p:cNvSpPr>
          <p:nvPr>
            <p:ph type="pic" sz="quarter" idx="37"/>
          </p:nvPr>
        </p:nvSpPr>
        <p:spPr>
          <a:xfrm>
            <a:off x="5004048"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3" name="Pladsholder til tekst 3">
            <a:extLst>
              <a:ext uri="{FF2B5EF4-FFF2-40B4-BE49-F238E27FC236}">
                <a16:creationId xmlns:a16="http://schemas.microsoft.com/office/drawing/2014/main" id="{F3A62A56-01E8-4B90-7156-C3B55513FE68}"/>
              </a:ext>
            </a:extLst>
          </p:cNvPr>
          <p:cNvSpPr>
            <a:spLocks noGrp="1"/>
          </p:cNvSpPr>
          <p:nvPr>
            <p:ph type="body" sz="quarter" idx="38" hasCustomPrompt="1"/>
          </p:nvPr>
        </p:nvSpPr>
        <p:spPr>
          <a:xfrm>
            <a:off x="5004048"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4" name="Pladsholder til tekst 3">
            <a:extLst>
              <a:ext uri="{FF2B5EF4-FFF2-40B4-BE49-F238E27FC236}">
                <a16:creationId xmlns:a16="http://schemas.microsoft.com/office/drawing/2014/main" id="{CA390537-41AA-96C4-BDC6-92205634F202}"/>
              </a:ext>
            </a:extLst>
          </p:cNvPr>
          <p:cNvSpPr>
            <a:spLocks noGrp="1"/>
          </p:cNvSpPr>
          <p:nvPr>
            <p:ph type="body" sz="quarter" idx="39"/>
          </p:nvPr>
        </p:nvSpPr>
        <p:spPr>
          <a:xfrm>
            <a:off x="5004048"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5" name="Pladsholder til tekst 3">
            <a:extLst>
              <a:ext uri="{FF2B5EF4-FFF2-40B4-BE49-F238E27FC236}">
                <a16:creationId xmlns:a16="http://schemas.microsoft.com/office/drawing/2014/main" id="{064E771F-2833-D7A8-474D-971E3EFAD4B6}"/>
              </a:ext>
            </a:extLst>
          </p:cNvPr>
          <p:cNvSpPr>
            <a:spLocks noGrp="1"/>
          </p:cNvSpPr>
          <p:nvPr>
            <p:ph type="body" sz="quarter" idx="40" hasCustomPrompt="1"/>
          </p:nvPr>
        </p:nvSpPr>
        <p:spPr>
          <a:xfrm>
            <a:off x="5004048"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46" name="Pladsholder til billede 5">
            <a:extLst>
              <a:ext uri="{FF2B5EF4-FFF2-40B4-BE49-F238E27FC236}">
                <a16:creationId xmlns:a16="http://schemas.microsoft.com/office/drawing/2014/main" id="{55A0913D-6450-E057-A1B9-467BAE964666}"/>
              </a:ext>
            </a:extLst>
          </p:cNvPr>
          <p:cNvSpPr>
            <a:spLocks noGrp="1" noChangeAspect="1"/>
          </p:cNvSpPr>
          <p:nvPr>
            <p:ph type="pic" sz="quarter" idx="41"/>
          </p:nvPr>
        </p:nvSpPr>
        <p:spPr>
          <a:xfrm>
            <a:off x="7020272"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7" name="Pladsholder til tekst 3">
            <a:extLst>
              <a:ext uri="{FF2B5EF4-FFF2-40B4-BE49-F238E27FC236}">
                <a16:creationId xmlns:a16="http://schemas.microsoft.com/office/drawing/2014/main" id="{E9A712D1-8090-90E2-5EDD-73545C2ED9E2}"/>
              </a:ext>
            </a:extLst>
          </p:cNvPr>
          <p:cNvSpPr>
            <a:spLocks noGrp="1"/>
          </p:cNvSpPr>
          <p:nvPr>
            <p:ph type="body" sz="quarter" idx="42" hasCustomPrompt="1"/>
          </p:nvPr>
        </p:nvSpPr>
        <p:spPr>
          <a:xfrm>
            <a:off x="7020272"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8" name="Pladsholder til tekst 3">
            <a:extLst>
              <a:ext uri="{FF2B5EF4-FFF2-40B4-BE49-F238E27FC236}">
                <a16:creationId xmlns:a16="http://schemas.microsoft.com/office/drawing/2014/main" id="{56D11550-8BF7-6A1C-BCDF-73DEB114561C}"/>
              </a:ext>
            </a:extLst>
          </p:cNvPr>
          <p:cNvSpPr>
            <a:spLocks noGrp="1"/>
          </p:cNvSpPr>
          <p:nvPr>
            <p:ph type="body" sz="quarter" idx="43"/>
          </p:nvPr>
        </p:nvSpPr>
        <p:spPr>
          <a:xfrm>
            <a:off x="7020272"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9" name="Pladsholder til tekst 3">
            <a:extLst>
              <a:ext uri="{FF2B5EF4-FFF2-40B4-BE49-F238E27FC236}">
                <a16:creationId xmlns:a16="http://schemas.microsoft.com/office/drawing/2014/main" id="{17158A51-3540-2BEE-C30F-6B8CDD92F211}"/>
              </a:ext>
            </a:extLst>
          </p:cNvPr>
          <p:cNvSpPr>
            <a:spLocks noGrp="1"/>
          </p:cNvSpPr>
          <p:nvPr>
            <p:ph type="body" sz="quarter" idx="44" hasCustomPrompt="1"/>
          </p:nvPr>
        </p:nvSpPr>
        <p:spPr>
          <a:xfrm>
            <a:off x="7020272"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50" name="Pladsholder til billede 5">
            <a:extLst>
              <a:ext uri="{FF2B5EF4-FFF2-40B4-BE49-F238E27FC236}">
                <a16:creationId xmlns:a16="http://schemas.microsoft.com/office/drawing/2014/main" id="{B7280D40-4DBE-58C9-F982-D5EB8480883F}"/>
              </a:ext>
            </a:extLst>
          </p:cNvPr>
          <p:cNvSpPr>
            <a:spLocks noGrp="1" noChangeAspect="1"/>
          </p:cNvSpPr>
          <p:nvPr>
            <p:ph type="pic" sz="quarter" idx="45"/>
          </p:nvPr>
        </p:nvSpPr>
        <p:spPr>
          <a:xfrm>
            <a:off x="7020272"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51" name="Pladsholder til tekst 3">
            <a:extLst>
              <a:ext uri="{FF2B5EF4-FFF2-40B4-BE49-F238E27FC236}">
                <a16:creationId xmlns:a16="http://schemas.microsoft.com/office/drawing/2014/main" id="{C66A282C-E1EF-CD39-FF37-01DC8A0ED527}"/>
              </a:ext>
            </a:extLst>
          </p:cNvPr>
          <p:cNvSpPr>
            <a:spLocks noGrp="1"/>
          </p:cNvSpPr>
          <p:nvPr>
            <p:ph type="body" sz="quarter" idx="46" hasCustomPrompt="1"/>
          </p:nvPr>
        </p:nvSpPr>
        <p:spPr>
          <a:xfrm>
            <a:off x="7020272"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52" name="Pladsholder til tekst 3">
            <a:extLst>
              <a:ext uri="{FF2B5EF4-FFF2-40B4-BE49-F238E27FC236}">
                <a16:creationId xmlns:a16="http://schemas.microsoft.com/office/drawing/2014/main" id="{6B26AE57-DF32-3B12-88AA-D432FA981EFA}"/>
              </a:ext>
            </a:extLst>
          </p:cNvPr>
          <p:cNvSpPr>
            <a:spLocks noGrp="1"/>
          </p:cNvSpPr>
          <p:nvPr>
            <p:ph type="body" sz="quarter" idx="47"/>
          </p:nvPr>
        </p:nvSpPr>
        <p:spPr>
          <a:xfrm>
            <a:off x="7020272"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53" name="Pladsholder til tekst 3">
            <a:extLst>
              <a:ext uri="{FF2B5EF4-FFF2-40B4-BE49-F238E27FC236}">
                <a16:creationId xmlns:a16="http://schemas.microsoft.com/office/drawing/2014/main" id="{70A575D0-4A19-2707-2E57-1C528C7BD752}"/>
              </a:ext>
            </a:extLst>
          </p:cNvPr>
          <p:cNvSpPr>
            <a:spLocks noGrp="1"/>
          </p:cNvSpPr>
          <p:nvPr>
            <p:ph type="body" sz="quarter" idx="48" hasCustomPrompt="1"/>
          </p:nvPr>
        </p:nvSpPr>
        <p:spPr>
          <a:xfrm>
            <a:off x="7020272"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818557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Breakslide 1">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1512044" y="2175706"/>
            <a:ext cx="6119911" cy="792088"/>
          </a:xfrm>
        </p:spPr>
        <p:txBody>
          <a:bodyPr anchor="ctr"/>
          <a:lstStyle>
            <a:lvl1pPr algn="ctr">
              <a:defRPr sz="3200">
                <a:solidFill>
                  <a:schemeClr val="accent1"/>
                </a:solidFill>
              </a:defRPr>
            </a:lvl1pPr>
          </a:lstStyle>
          <a:p>
            <a:r>
              <a:rPr lang="da-DK" dirty="0"/>
              <a:t>Klik for at redigere titeltypografien </a:t>
            </a:r>
            <a:br>
              <a:rPr lang="da-DK" dirty="0"/>
            </a:br>
            <a:r>
              <a:rPr lang="da-DK" dirty="0"/>
              <a:t>i masteren</a:t>
            </a:r>
            <a:endParaRPr lang="en-GB" dirty="0"/>
          </a:p>
        </p:txBody>
      </p:sp>
      <p:sp>
        <p:nvSpPr>
          <p:cNvPr id="3" name="Pladsholder til tekst 6">
            <a:extLst>
              <a:ext uri="{FF2B5EF4-FFF2-40B4-BE49-F238E27FC236}">
                <a16:creationId xmlns:a16="http://schemas.microsoft.com/office/drawing/2014/main" id="{88E82764-40A9-FF34-977C-F956EE92FDAB}"/>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Tree>
    <p:extLst>
      <p:ext uri="{BB962C8B-B14F-4D97-AF65-F5344CB8AC3E}">
        <p14:creationId xmlns:p14="http://schemas.microsoft.com/office/powerpoint/2010/main" val="2018335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Breakslide 2">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0" y="0"/>
            <a:ext cx="9144000" cy="5143500"/>
          </a:xfrm>
          <a:solidFill>
            <a:srgbClr val="111111">
              <a:alpha val="10000"/>
            </a:srgbClr>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1619672" y="1419623"/>
            <a:ext cx="5904656" cy="1152128"/>
          </a:xfrm>
        </p:spPr>
        <p:txBody>
          <a:bodyPr anchor="b"/>
          <a:lstStyle>
            <a:lvl1pPr algn="ctr">
              <a:defRPr sz="3200" baseline="0">
                <a:solidFill>
                  <a:schemeClr val="bg1"/>
                </a:solidFill>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907704" y="2715766"/>
            <a:ext cx="5328592" cy="1152128"/>
          </a:xfrm>
        </p:spPr>
        <p:txBody>
          <a:bodyPr rIns="0" anchor="t"/>
          <a:lstStyle>
            <a:lvl1pPr marL="0" indent="0" algn="ctr">
              <a:buNone/>
              <a:defRPr sz="1000" kern="0" baseline="0">
                <a:solidFill>
                  <a:schemeClr val="bg1"/>
                </a:solidFil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Tree>
    <p:extLst>
      <p:ext uri="{BB962C8B-B14F-4D97-AF65-F5344CB8AC3E}">
        <p14:creationId xmlns:p14="http://schemas.microsoft.com/office/powerpoint/2010/main" val="3686354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Forside 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68313" y="1432426"/>
            <a:ext cx="6119911" cy="792088"/>
          </a:xfrm>
        </p:spPr>
        <p:txBody>
          <a:bodyPr anchor="b"/>
          <a:lstStyle>
            <a:lvl1pPr>
              <a:defRPr sz="3200">
                <a:solidFill>
                  <a:schemeClr val="bg2"/>
                </a:solidFill>
              </a:defRPr>
            </a:lvl1pPr>
          </a:lstStyle>
          <a:p>
            <a:r>
              <a:rPr lang="da-DK" dirty="0"/>
              <a:t>Klik for at redigere titeltypografien </a:t>
            </a:r>
            <a:br>
              <a:rPr lang="da-DK" dirty="0"/>
            </a:br>
            <a:r>
              <a:rPr lang="da-DK" dirty="0"/>
              <a:t>i masteren</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68313" y="2386850"/>
            <a:ext cx="6119911" cy="1133807"/>
          </a:xfrm>
        </p:spPr>
        <p:txBody>
          <a:bodyPr rIns="0" anchor="t"/>
          <a:lstStyle>
            <a:lvl1pPr marL="0" indent="0" algn="l">
              <a:buNone/>
              <a:defRPr sz="1000" kern="0" baseline="0">
                <a:solidFill>
                  <a:schemeClr val="bg2"/>
                </a:solidFill>
              </a:defRPr>
            </a:lvl1pPr>
          </a:lstStyle>
          <a:p>
            <a:pPr lvl="0"/>
            <a:r>
              <a:rPr lang="da-DK"/>
              <a:t>Klik for at redigere teksttypografierne i masteren</a:t>
            </a:r>
          </a:p>
        </p:txBody>
      </p:sp>
      <p:sp>
        <p:nvSpPr>
          <p:cNvPr id="8" name="Pladsholder til tekst 6">
            <a:extLst>
              <a:ext uri="{FF2B5EF4-FFF2-40B4-BE49-F238E27FC236}">
                <a16:creationId xmlns:a16="http://schemas.microsoft.com/office/drawing/2014/main" id="{5E4B189C-EB9E-B29C-4996-6E838DA7927B}"/>
              </a:ext>
            </a:extLst>
          </p:cNvPr>
          <p:cNvSpPr>
            <a:spLocks noGrp="1"/>
          </p:cNvSpPr>
          <p:nvPr>
            <p:ph type="body" sz="quarter" idx="18"/>
          </p:nvPr>
        </p:nvSpPr>
        <p:spPr>
          <a:xfrm>
            <a:off x="186110" y="4728638"/>
            <a:ext cx="1321200" cy="219600"/>
          </a:xfrm>
          <a:blipFill>
            <a:blip r:embed="rId2" cstate="print">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3" name="Grafik 2">
            <a:extLst>
              <a:ext uri="{FF2B5EF4-FFF2-40B4-BE49-F238E27FC236}">
                <a16:creationId xmlns:a16="http://schemas.microsoft.com/office/drawing/2014/main" id="{F5965AB0-015A-C66F-16C5-72EE8BC8D5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35014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Laptop">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35BA2296-979E-3FB0-09F8-0AD56B4FF9D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55776" y="788063"/>
            <a:ext cx="6408837" cy="4355437"/>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3452326" y="931985"/>
            <a:ext cx="4744424" cy="3024319"/>
          </a:xfrm>
          <a:prstGeom prst="roundRect">
            <a:avLst>
              <a:gd name="adj" fmla="val 2571"/>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sz="900" b="0" i="0" kern="0" cap="all" baseline="0">
                <a:solidFill>
                  <a:srgbClr val="878787"/>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2257625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ablet">
    <p:bg>
      <p:bgPr>
        <a:solidFill>
          <a:schemeClr val="bg2"/>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990C8EEF-CE7A-51CE-1C18-940BF683D7EE}"/>
              </a:ext>
            </a:extLst>
          </p:cNvPr>
          <p:cNvPicPr>
            <a:picLocks/>
          </p:cNvPicPr>
          <p:nvPr/>
        </p:nvPicPr>
        <p:blipFill rotWithShape="1">
          <a:blip r:embed="rId2" cstate="print">
            <a:extLst>
              <a:ext uri="{28A0092B-C50C-407E-A947-70E740481C1C}">
                <a14:useLocalDpi xmlns:a14="http://schemas.microsoft.com/office/drawing/2010/main"/>
              </a:ext>
            </a:extLst>
          </a:blip>
          <a:srcRect/>
          <a:stretch/>
        </p:blipFill>
        <p:spPr>
          <a:xfrm>
            <a:off x="2411760" y="843558"/>
            <a:ext cx="6732240" cy="4299942"/>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3452326" y="968122"/>
            <a:ext cx="4744424" cy="2988182"/>
          </a:xfrm>
          <a:prstGeom prst="roundRect">
            <a:avLst>
              <a:gd name="adj" fmla="val 2613"/>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lang="da-DK" sz="900" b="0" i="0" kern="0" cap="all" baseline="0" smtClean="0">
                <a:solidFill>
                  <a:srgbClr val="878787"/>
                </a:solidFill>
                <a:latin typeface="Neue Haas Grotesk Text Pro" panose="020B0504020202020204" pitchFamily="34" charset="77"/>
                <a:ea typeface="+mn-ea"/>
                <a:cs typeface="Aria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2773483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Smartphone">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E5159541-E76D-3FB8-C96E-91B4E9E95D0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76216" y="484188"/>
            <a:ext cx="4180683" cy="4659312"/>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4921251" y="541909"/>
            <a:ext cx="1895474" cy="4094608"/>
          </a:xfrm>
          <a:prstGeom prst="roundRect">
            <a:avLst>
              <a:gd name="adj" fmla="val 3616"/>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lang="da-DK" sz="900" b="0" i="0" kern="0" cap="all" baseline="0" smtClean="0">
                <a:solidFill>
                  <a:srgbClr val="878787"/>
                </a:solidFill>
                <a:latin typeface="Neue Haas Grotesk Text Pro" panose="020B0504020202020204" pitchFamily="34" charset="77"/>
                <a:ea typeface="+mn-ea"/>
                <a:cs typeface="Aria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1975311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t">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A7503E-2469-3E05-3EA0-4DF2EED4DD8F}"/>
              </a:ext>
            </a:extLst>
          </p:cNvPr>
          <p:cNvSpPr>
            <a:spLocks noGrp="1"/>
          </p:cNvSpPr>
          <p:nvPr>
            <p:ph type="title"/>
          </p:nvPr>
        </p:nvSpPr>
        <p:spPr>
          <a:xfrm>
            <a:off x="1691680" y="1635744"/>
            <a:ext cx="6552728" cy="1296045"/>
          </a:xfrm>
        </p:spPr>
        <p:txBody>
          <a:bodyPr/>
          <a:lstStyle>
            <a:lvl1pPr>
              <a:defRPr>
                <a:solidFill>
                  <a:schemeClr val="accent1"/>
                </a:solidFill>
              </a:defRPr>
            </a:lvl1pPr>
          </a:lstStyle>
          <a:p>
            <a:r>
              <a:rPr lang="da-DK"/>
              <a:t>Klik for at redigere titeltypografien i masteren</a:t>
            </a:r>
            <a:endParaRPr lang="en-GB" dirty="0"/>
          </a:p>
        </p:txBody>
      </p:sp>
      <p:sp>
        <p:nvSpPr>
          <p:cNvPr id="3" name="Pladsholder til tekst 3">
            <a:extLst>
              <a:ext uri="{FF2B5EF4-FFF2-40B4-BE49-F238E27FC236}">
                <a16:creationId xmlns:a16="http://schemas.microsoft.com/office/drawing/2014/main" id="{F479E89F-175C-C02F-72CE-0AE3ABC83953}"/>
              </a:ext>
            </a:extLst>
          </p:cNvPr>
          <p:cNvSpPr>
            <a:spLocks noGrp="1"/>
          </p:cNvSpPr>
          <p:nvPr>
            <p:ph type="body" sz="quarter" idx="15"/>
          </p:nvPr>
        </p:nvSpPr>
        <p:spPr>
          <a:xfrm>
            <a:off x="1691680" y="2931790"/>
            <a:ext cx="6552728" cy="216024"/>
          </a:xfrm>
        </p:spPr>
        <p:txBody>
          <a:bodyPr rIns="0" anchor="t"/>
          <a:lstStyle>
            <a:lvl1pPr marL="0" indent="0" algn="l">
              <a:buNone/>
              <a:defRPr sz="1000" kern="0" baseline="0">
                <a:solidFill>
                  <a:schemeClr val="accent1"/>
                </a:solidFill>
              </a:defRPr>
            </a:lvl1pPr>
          </a:lstStyle>
          <a:p>
            <a:pPr lvl="0"/>
            <a:r>
              <a:rPr lang="da-DK"/>
              <a:t>Klik for at redigere teksttypografierne i masteren</a:t>
            </a:r>
          </a:p>
        </p:txBody>
      </p:sp>
      <p:pic>
        <p:nvPicPr>
          <p:cNvPr id="7" name="Billede 6">
            <a:extLst>
              <a:ext uri="{FF2B5EF4-FFF2-40B4-BE49-F238E27FC236}">
                <a16:creationId xmlns:a16="http://schemas.microsoft.com/office/drawing/2014/main" id="{9305FE54-DDF6-0A14-2408-33976177F0B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5576" y="1332632"/>
            <a:ext cx="683537" cy="503659"/>
          </a:xfrm>
          <a:prstGeom prst="rect">
            <a:avLst/>
          </a:prstGeom>
        </p:spPr>
      </p:pic>
    </p:spTree>
    <p:extLst>
      <p:ext uri="{BB962C8B-B14F-4D97-AF65-F5344CB8AC3E}">
        <p14:creationId xmlns:p14="http://schemas.microsoft.com/office/powerpoint/2010/main" val="1286795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Afsluttende information">
    <p:spTree>
      <p:nvGrpSpPr>
        <p:cNvPr id="1" name=""/>
        <p:cNvGrpSpPr/>
        <p:nvPr/>
      </p:nvGrpSpPr>
      <p:grpSpPr>
        <a:xfrm>
          <a:off x="0" y="0"/>
          <a:ext cx="0" cy="0"/>
          <a:chOff x="0" y="0"/>
          <a:chExt cx="0" cy="0"/>
        </a:xfrm>
      </p:grpSpPr>
      <p:sp>
        <p:nvSpPr>
          <p:cNvPr id="5" name="Pladsholder til billede 5">
            <a:extLst>
              <a:ext uri="{FF2B5EF4-FFF2-40B4-BE49-F238E27FC236}">
                <a16:creationId xmlns:a16="http://schemas.microsoft.com/office/drawing/2014/main" id="{21388F4B-459C-62E7-B17F-7FDB3EC404BB}"/>
              </a:ext>
            </a:extLst>
          </p:cNvPr>
          <p:cNvSpPr>
            <a:spLocks noGrp="1"/>
          </p:cNvSpPr>
          <p:nvPr>
            <p:ph type="pic" sz="quarter" idx="12"/>
          </p:nvPr>
        </p:nvSpPr>
        <p:spPr>
          <a:xfrm>
            <a:off x="0" y="0"/>
            <a:ext cx="4572000" cy="5143499"/>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2880121" cy="216421"/>
          </a:xfrm>
        </p:spPr>
        <p:txBody>
          <a:bodyPr/>
          <a:lstStyle>
            <a:lvl1pPr marL="0" indent="0">
              <a:buNone/>
              <a:defRPr sz="900" b="1" i="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 name="Pladsholder til tekst 6">
            <a:extLst>
              <a:ext uri="{FF2B5EF4-FFF2-40B4-BE49-F238E27FC236}">
                <a16:creationId xmlns:a16="http://schemas.microsoft.com/office/drawing/2014/main" id="{AA27B9A2-5D4D-7109-EA87-D243A871B710}"/>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9" name="Pladsholder til tekst 8">
            <a:extLst>
              <a:ext uri="{FF2B5EF4-FFF2-40B4-BE49-F238E27FC236}">
                <a16:creationId xmlns:a16="http://schemas.microsoft.com/office/drawing/2014/main" id="{44FB3C53-B6B9-8DE9-14A0-F134E791ED7E}"/>
              </a:ext>
            </a:extLst>
          </p:cNvPr>
          <p:cNvSpPr>
            <a:spLocks noGrp="1" noChangeAspect="1"/>
          </p:cNvSpPr>
          <p:nvPr>
            <p:ph type="body" sz="quarter" idx="19"/>
          </p:nvPr>
        </p:nvSpPr>
        <p:spPr>
          <a:xfrm>
            <a:off x="5148263" y="1635646"/>
            <a:ext cx="1188000" cy="118800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
        <p:nvSpPr>
          <p:cNvPr id="13" name="Pladsholder til tekst 8">
            <a:extLst>
              <a:ext uri="{FF2B5EF4-FFF2-40B4-BE49-F238E27FC236}">
                <a16:creationId xmlns:a16="http://schemas.microsoft.com/office/drawing/2014/main" id="{3D9F1629-6815-2D36-E116-E5D22010D8C2}"/>
              </a:ext>
            </a:extLst>
          </p:cNvPr>
          <p:cNvSpPr>
            <a:spLocks noGrp="1" noChangeAspect="1"/>
          </p:cNvSpPr>
          <p:nvPr>
            <p:ph type="body" sz="quarter" idx="20"/>
          </p:nvPr>
        </p:nvSpPr>
        <p:spPr>
          <a:xfrm>
            <a:off x="5148263" y="2975896"/>
            <a:ext cx="1188000" cy="118800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
        <p:nvSpPr>
          <p:cNvPr id="14" name="Pladsholder til tekst 8">
            <a:extLst>
              <a:ext uri="{FF2B5EF4-FFF2-40B4-BE49-F238E27FC236}">
                <a16:creationId xmlns:a16="http://schemas.microsoft.com/office/drawing/2014/main" id="{51D22C36-A4AD-B530-07AC-5C2F4E49745E}"/>
              </a:ext>
            </a:extLst>
          </p:cNvPr>
          <p:cNvSpPr>
            <a:spLocks noGrp="1" noChangeAspect="1"/>
          </p:cNvSpPr>
          <p:nvPr>
            <p:ph type="body" sz="quarter" idx="21"/>
          </p:nvPr>
        </p:nvSpPr>
        <p:spPr>
          <a:xfrm>
            <a:off x="6516216" y="1635646"/>
            <a:ext cx="1188000" cy="252825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2071597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Højrestillet billede">
    <p:spTree>
      <p:nvGrpSpPr>
        <p:cNvPr id="1" name=""/>
        <p:cNvGrpSpPr/>
        <p:nvPr/>
      </p:nvGrpSpPr>
      <p:grpSpPr>
        <a:xfrm>
          <a:off x="0" y="0"/>
          <a:ext cx="0" cy="0"/>
          <a:chOff x="0" y="0"/>
          <a:chExt cx="0" cy="0"/>
        </a:xfrm>
      </p:grpSpPr>
      <p:sp>
        <p:nvSpPr>
          <p:cNvPr id="2" name="Titel 1"/>
          <p:cNvSpPr>
            <a:spLocks noGrp="1"/>
          </p:cNvSpPr>
          <p:nvPr>
            <p:ph type="title"/>
          </p:nvPr>
        </p:nvSpPr>
        <p:spPr>
          <a:xfrm>
            <a:off x="467544" y="432000"/>
            <a:ext cx="4571182" cy="631229"/>
          </a:xfrm>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846A0179-0B7F-4AA7-BF6B-D85CB361598C}" type="datetimeFigureOut">
              <a:rPr lang="en-US" dirty="0"/>
              <a:t>3/6/2025</a:t>
            </a:fld>
            <a:endParaRPr lang="en-US" dirty="0"/>
          </a:p>
        </p:txBody>
      </p:sp>
      <p:sp>
        <p:nvSpPr>
          <p:cNvPr id="4" name="Pladsholder til sidefod 3"/>
          <p:cNvSpPr>
            <a:spLocks noGrp="1"/>
          </p:cNvSpPr>
          <p:nvPr>
            <p:ph type="ftr" sz="quarter" idx="11"/>
          </p:nvPr>
        </p:nvSpPr>
        <p:spPr/>
        <p:txBody>
          <a:bodyPr/>
          <a:lstStyle/>
          <a:p>
            <a:endParaRPr lang="en-US" dirty="0"/>
          </a:p>
        </p:txBody>
      </p:sp>
      <p:sp>
        <p:nvSpPr>
          <p:cNvPr id="5" name="Pladsholder til diasnummer 4"/>
          <p:cNvSpPr>
            <a:spLocks noGrp="1"/>
          </p:cNvSpPr>
          <p:nvPr>
            <p:ph type="sldNum" sz="quarter" idx="12"/>
          </p:nvPr>
        </p:nvSpPr>
        <p:spPr/>
        <p:txBody>
          <a:bodyPr/>
          <a:lstStyle/>
          <a:p>
            <a:fld id="{74E22A33-96DC-4C2E-AB13-0BE35979BFC0}" type="slidenum">
              <a:rPr lang="en-US" dirty="0"/>
              <a:t>‹nr.›</a:t>
            </a:fld>
            <a:endParaRPr lang="en-US" dirty="0"/>
          </a:p>
        </p:txBody>
      </p:sp>
      <p:sp>
        <p:nvSpPr>
          <p:cNvPr id="7" name="Pladsholder til billede 6" descr="[logo:BlackWhite]"/>
          <p:cNvSpPr>
            <a:spLocks noGrp="1" noChangeAspect="1"/>
          </p:cNvSpPr>
          <p:nvPr>
            <p:ph type="pic" sz="quarter" idx="13" hasCustomPrompt="1"/>
          </p:nvPr>
        </p:nvSpPr>
        <p:spPr>
          <a:xfrm>
            <a:off x="5038726" y="0"/>
            <a:ext cx="4105275" cy="5143500"/>
          </a:xfrm>
          <a:solidFill>
            <a:schemeClr val="bg1">
              <a:lumMod val="75000"/>
            </a:schemeClr>
          </a:solidFill>
          <a:ln>
            <a:noFill/>
          </a:ln>
        </p:spPr>
        <p:txBody>
          <a:bodyPr lIns="540000" tIns="1440000" rIns="540000" anchor="t"/>
          <a:lstStyle>
            <a:lvl1pPr>
              <a:defRPr sz="1200" baseline="0"/>
            </a:lvl1pPr>
          </a:lstStyle>
          <a:p>
            <a:endParaRPr lang="en-US" dirty="0"/>
          </a:p>
        </p:txBody>
      </p:sp>
      <p:sp>
        <p:nvSpPr>
          <p:cNvPr id="10" name="Pladsholder til tekst 9"/>
          <p:cNvSpPr>
            <a:spLocks noGrp="1"/>
          </p:cNvSpPr>
          <p:nvPr>
            <p:ph type="body" sz="quarter" idx="14"/>
          </p:nvPr>
        </p:nvSpPr>
        <p:spPr>
          <a:xfrm>
            <a:off x="469108" y="1187650"/>
            <a:ext cx="4318917" cy="307802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9" name="Pladsholder til tekst 8"/>
          <p:cNvSpPr>
            <a:spLocks noGrp="1"/>
          </p:cNvSpPr>
          <p:nvPr>
            <p:ph type="body" sz="quarter" idx="15" hasCustomPrompt="1"/>
          </p:nvPr>
        </p:nvSpPr>
        <p:spPr>
          <a:xfrm>
            <a:off x="7632900" y="4549500"/>
            <a:ext cx="1134000" cy="353700"/>
          </a:xfrm>
          <a:blipFill>
            <a:blip r:embed="rId2"/>
            <a:stretch>
              <a:fillRect/>
            </a:stretch>
          </a:blipFill>
        </p:spPr>
        <p:txBody>
          <a:bodyPr/>
          <a:lstStyle>
            <a:lvl1pPr>
              <a:defRPr baseline="0"/>
            </a:lvl1pPr>
          </a:lstStyle>
          <a:p>
            <a:pPr lvl="0"/>
            <a:r>
              <a:rPr lang="en-US" dirty="0"/>
              <a:t>
              </a:t>
            </a:r>
          </a:p>
        </p:txBody>
      </p:sp>
    </p:spTree>
    <p:extLst>
      <p:ext uri="{BB962C8B-B14F-4D97-AF65-F5344CB8AC3E}">
        <p14:creationId xmlns:p14="http://schemas.microsoft.com/office/powerpoint/2010/main" val="34626501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846A0179-0B7F-4AA7-BF6B-D85CB361598C}" type="datetimeFigureOut">
              <a:rPr lang="en-US" dirty="0"/>
              <a:t>3/6/2025</a:t>
            </a:fld>
            <a:endParaRPr lang="en-US" dirty="0"/>
          </a:p>
        </p:txBody>
      </p:sp>
      <p:sp>
        <p:nvSpPr>
          <p:cNvPr id="4" name="Pladsholder til sidefod 3"/>
          <p:cNvSpPr>
            <a:spLocks noGrp="1"/>
          </p:cNvSpPr>
          <p:nvPr>
            <p:ph type="ftr" sz="quarter" idx="11"/>
          </p:nvPr>
        </p:nvSpPr>
        <p:spPr/>
        <p:txBody>
          <a:bodyPr/>
          <a:lstStyle/>
          <a:p>
            <a:endParaRPr lang="en-US" dirty="0"/>
          </a:p>
        </p:txBody>
      </p:sp>
      <p:sp>
        <p:nvSpPr>
          <p:cNvPr id="5" name="Pladsholder til diasnummer 4"/>
          <p:cNvSpPr>
            <a:spLocks noGrp="1"/>
          </p:cNvSpPr>
          <p:nvPr>
            <p:ph type="sldNum" sz="quarter" idx="12"/>
          </p:nvPr>
        </p:nvSpPr>
        <p:spPr/>
        <p:txBody>
          <a:bodyPr/>
          <a:lstStyle/>
          <a:p>
            <a:fld id="{74E22A33-96DC-4C2E-AB13-0BE35979BFC0}" type="slidenum">
              <a:rPr lang="en-US" dirty="0"/>
              <a:t>‹nr.›</a:t>
            </a:fld>
            <a:endParaRPr lang="en-US" dirty="0"/>
          </a:p>
        </p:txBody>
      </p:sp>
    </p:spTree>
    <p:extLst>
      <p:ext uri="{BB962C8B-B14F-4D97-AF65-F5344CB8AC3E}">
        <p14:creationId xmlns:p14="http://schemas.microsoft.com/office/powerpoint/2010/main" val="11184770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Statem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691680" y="1167595"/>
            <a:ext cx="5472608" cy="2538282"/>
          </a:xfrm>
        </p:spPr>
        <p:txBody>
          <a:bodyPr anchor="ctr"/>
          <a:lstStyle>
            <a:lvl1pPr algn="ctr">
              <a:lnSpc>
                <a:spcPts val="3375"/>
              </a:lnSpc>
              <a:defRPr sz="3000" b="1" cap="all">
                <a:solidFill>
                  <a:schemeClr val="bg1"/>
                </a:solidFill>
              </a:defRPr>
            </a:lvl1pPr>
          </a:lstStyle>
          <a:p>
            <a:r>
              <a:rPr lang="en-US" dirty="0"/>
              <a:t>Klik her for at tilføje tekst</a:t>
            </a:r>
          </a:p>
        </p:txBody>
      </p:sp>
      <p:sp>
        <p:nvSpPr>
          <p:cNvPr id="4" name="Pladsholder til dato 3"/>
          <p:cNvSpPr>
            <a:spLocks noGrp="1"/>
          </p:cNvSpPr>
          <p:nvPr>
            <p:ph type="dt" sz="half" idx="10"/>
          </p:nvPr>
        </p:nvSpPr>
        <p:spPr/>
        <p:txBody>
          <a:bodyPr/>
          <a:lstStyle>
            <a:lvl1pPr>
              <a:defRPr>
                <a:solidFill>
                  <a:schemeClr val="bg1"/>
                </a:solidFill>
              </a:defRPr>
            </a:lvl1pPr>
          </a:lstStyle>
          <a:p>
            <a:fld id="{846A0179-0B7F-4AA7-BF6B-D85CB361598C}" type="datetimeFigureOut">
              <a:rPr lang="en-US" dirty="0"/>
              <a:t>3/6/2025</a:t>
            </a:fld>
            <a:endParaRPr lang="en-US" dirty="0"/>
          </a:p>
        </p:txBody>
      </p:sp>
      <p:sp>
        <p:nvSpPr>
          <p:cNvPr id="5" name="Pladsholder til sidefod 4"/>
          <p:cNvSpPr>
            <a:spLocks noGrp="1"/>
          </p:cNvSpPr>
          <p:nvPr>
            <p:ph type="ftr" sz="quarter" idx="11"/>
          </p:nvPr>
        </p:nvSpPr>
        <p:spPr/>
        <p:txBody>
          <a:bodyPr/>
          <a:lstStyle>
            <a:lvl1pPr>
              <a:defRPr>
                <a:solidFill>
                  <a:schemeClr val="bg1"/>
                </a:solidFill>
              </a:defRPr>
            </a:lvl1pPr>
          </a:lstStyle>
          <a:p>
            <a:endParaRPr lang="en-US" dirty="0"/>
          </a:p>
        </p:txBody>
      </p:sp>
      <p:sp>
        <p:nvSpPr>
          <p:cNvPr id="6" name="Pladsholder til diasnummer 5"/>
          <p:cNvSpPr>
            <a:spLocks noGrp="1"/>
          </p:cNvSpPr>
          <p:nvPr>
            <p:ph type="sldNum" sz="quarter" idx="12"/>
          </p:nvPr>
        </p:nvSpPr>
        <p:spPr/>
        <p:txBody>
          <a:bodyPr/>
          <a:lstStyle>
            <a:lvl1pPr>
              <a:defRPr>
                <a:solidFill>
                  <a:schemeClr val="bg1"/>
                </a:solidFill>
              </a:defRPr>
            </a:lvl1pPr>
          </a:lstStyle>
          <a:p>
            <a:fld id="{74E22A33-96DC-4C2E-AB13-0BE35979BFC0}" type="slidenum">
              <a:rPr lang="en-US" dirty="0"/>
              <a:t>‹nr.›</a:t>
            </a:fld>
            <a:endParaRPr lang="en-US" dirty="0"/>
          </a:p>
        </p:txBody>
      </p:sp>
      <p:sp>
        <p:nvSpPr>
          <p:cNvPr id="44" name="Pladsholder til tekst 8">
            <a:extLst>
              <a:ext uri="{FF2B5EF4-FFF2-40B4-BE49-F238E27FC236}">
                <a16:creationId xmlns:a16="http://schemas.microsoft.com/office/drawing/2014/main" id="{BF57FEA7-3553-4A2A-B192-BD7D5AFDC20D}"/>
              </a:ext>
            </a:extLst>
          </p:cNvPr>
          <p:cNvSpPr>
            <a:spLocks noGrp="1"/>
          </p:cNvSpPr>
          <p:nvPr>
            <p:ph type="body" sz="quarter" idx="14" hasCustomPrompt="1"/>
          </p:nvPr>
        </p:nvSpPr>
        <p:spPr>
          <a:xfrm>
            <a:off x="7632900" y="4549500"/>
            <a:ext cx="1134000" cy="353700"/>
          </a:xfrm>
          <a:blipFill>
            <a:blip r:embed="rId2"/>
            <a:stretch>
              <a:fillRect/>
            </a:stretch>
          </a:blipFill>
        </p:spPr>
        <p:txBody>
          <a:bodyPr/>
          <a:lstStyle>
            <a:lvl1pPr>
              <a:defRPr baseline="0"/>
            </a:lvl1pPr>
          </a:lstStyle>
          <a:p>
            <a:pPr lvl="0"/>
            <a:r>
              <a:rPr lang="en-US" dirty="0"/>
              <a:t>
              </a:t>
            </a:r>
          </a:p>
        </p:txBody>
      </p:sp>
    </p:spTree>
    <p:extLst>
      <p:ext uri="{BB962C8B-B14F-4D97-AF65-F5344CB8AC3E}">
        <p14:creationId xmlns:p14="http://schemas.microsoft.com/office/powerpoint/2010/main" val="30298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Forside 1">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577724" y="1432426"/>
            <a:ext cx="4133844" cy="792088"/>
          </a:xfrm>
        </p:spPr>
        <p:txBody>
          <a:bodyPr/>
          <a:lstStyle/>
          <a:p>
            <a:r>
              <a:rPr lang="da-DK" dirty="0"/>
              <a:t>Klik for at redigere titeltypografien </a:t>
            </a:r>
            <a:br>
              <a:rPr lang="da-DK" dirty="0"/>
            </a:br>
            <a:r>
              <a:rPr lang="da-DK" dirty="0"/>
              <a:t>i masteren</a:t>
            </a:r>
            <a:endParaRPr lang="en-GB" dirty="0"/>
          </a:p>
        </p:txBody>
      </p:sp>
      <p:sp>
        <p:nvSpPr>
          <p:cNvPr id="5" name="Pladsholder til billede 4">
            <a:extLst>
              <a:ext uri="{FF2B5EF4-FFF2-40B4-BE49-F238E27FC236}">
                <a16:creationId xmlns:a16="http://schemas.microsoft.com/office/drawing/2014/main" id="{BA85E7DA-4203-7EC9-6E21-3D96E20746BA}"/>
              </a:ext>
            </a:extLst>
          </p:cNvPr>
          <p:cNvSpPr>
            <a:spLocks noGrp="1"/>
          </p:cNvSpPr>
          <p:nvPr>
            <p:ph type="pic" sz="quarter" idx="10"/>
          </p:nvPr>
        </p:nvSpPr>
        <p:spPr>
          <a:xfrm>
            <a:off x="0" y="1"/>
            <a:ext cx="4211638" cy="5143500"/>
          </a:xfrm>
        </p:spPr>
        <p:txBody>
          <a:bodyPr/>
          <a:lstStyle>
            <a:lvl1pPr marL="0" indent="0" algn="ctr">
              <a:buNone/>
              <a:defRPr sz="900" b="0" i="0">
                <a:latin typeface="Neue Haas Grotesk Text Pro" panose="020B0504020202020204" pitchFamily="34" charset="77"/>
              </a:defRPr>
            </a:lvl1pPr>
          </a:lstStyle>
          <a:p>
            <a:r>
              <a:rPr lang="da-DK" dirty="0"/>
              <a:t>Klik på ikonet for at tilføje et billede</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577724" y="2386850"/>
            <a:ext cx="4103688" cy="1133807"/>
          </a:xfrm>
        </p:spPr>
        <p:txBody>
          <a:bodyPr rIns="0" anchor="t"/>
          <a:lstStyle>
            <a:lvl1pPr marL="0" indent="0" algn="l">
              <a:buNone/>
              <a:defRPr sz="1000" kern="0" baseline="0">
                <a:solidFill>
                  <a:schemeClr val="tx1"/>
                </a:solidFill>
              </a:defRPr>
            </a:lvl1pPr>
          </a:lstStyle>
          <a:p>
            <a:pPr lvl="0"/>
            <a:r>
              <a:rPr lang="da-DK"/>
              <a:t>Klik for at redigere teksttypografierne i masteren</a:t>
            </a:r>
          </a:p>
        </p:txBody>
      </p:sp>
      <p:sp>
        <p:nvSpPr>
          <p:cNvPr id="8" name="Pladsholder til tekst 6">
            <a:extLst>
              <a:ext uri="{FF2B5EF4-FFF2-40B4-BE49-F238E27FC236}">
                <a16:creationId xmlns:a16="http://schemas.microsoft.com/office/drawing/2014/main" id="{5E4B189C-EB9E-B29C-4996-6E838DA7927B}"/>
              </a:ext>
            </a:extLst>
          </p:cNvPr>
          <p:cNvSpPr>
            <a:spLocks noGrp="1"/>
          </p:cNvSpPr>
          <p:nvPr>
            <p:ph type="body" sz="quarter" idx="18"/>
          </p:nvPr>
        </p:nvSpPr>
        <p:spPr>
          <a:xfrm>
            <a:off x="186110" y="4728638"/>
            <a:ext cx="13212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4" name="Billede 3">
            <a:extLst>
              <a:ext uri="{FF2B5EF4-FFF2-40B4-BE49-F238E27FC236}">
                <a16:creationId xmlns:a16="http://schemas.microsoft.com/office/drawing/2014/main" id="{1DF2657B-0646-B25C-D39F-5EE3E28233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48588" y="4732213"/>
            <a:ext cx="216025" cy="216025"/>
          </a:xfrm>
          <a:prstGeom prst="rect">
            <a:avLst/>
          </a:prstGeom>
        </p:spPr>
      </p:pic>
      <p:sp>
        <p:nvSpPr>
          <p:cNvPr id="3" name="Pladsholder til tekst 5">
            <a:extLst>
              <a:ext uri="{FF2B5EF4-FFF2-40B4-BE49-F238E27FC236}">
                <a16:creationId xmlns:a16="http://schemas.microsoft.com/office/drawing/2014/main" id="{18343D45-F3C0-F194-BF94-81A130D972C1}"/>
              </a:ext>
            </a:extLst>
          </p:cNvPr>
          <p:cNvSpPr>
            <a:spLocks noGrp="1"/>
          </p:cNvSpPr>
          <p:nvPr>
            <p:ph type="body" sz="quarter" idx="11"/>
          </p:nvPr>
        </p:nvSpPr>
        <p:spPr>
          <a:xfrm>
            <a:off x="4577725" y="1160278"/>
            <a:ext cx="4103687" cy="144190"/>
          </a:xfrm>
        </p:spPr>
        <p:txBody>
          <a:bodyPr lIns="14400" rIns="0"/>
          <a:lstStyle>
            <a:lvl1pPr marL="0" indent="0">
              <a:buFont typeface="Arial" panose="020B0604020202020204" pitchFamily="34" charset="0"/>
              <a:buNone/>
              <a:defRPr sz="900" b="0" i="0" cap="all" baseline="0">
                <a:solidFill>
                  <a:schemeClr val="accent1"/>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1637005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Overskrift +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8207376" cy="3168650"/>
          </a:xfrm>
        </p:spPr>
        <p:txBody>
          <a:bodyPr/>
          <a:lstStyle/>
          <a:p>
            <a:pPr lvl="0"/>
            <a:r>
              <a:rPr lang="da-DK"/>
              <a:t>Klik for at redigere teksttypografierne i masteren</a:t>
            </a:r>
          </a:p>
          <a:p>
            <a:pPr lvl="1"/>
            <a:r>
              <a:rPr lang="da-DK"/>
              <a:t>Andet niveau</a:t>
            </a:r>
          </a:p>
          <a:p>
            <a:pPr lvl="2"/>
            <a:r>
              <a:rPr lang="da-DK"/>
              <a:t>Tredje niveau</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2949411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p:txBody>
          <a:bodyPr/>
          <a:lstStyle/>
          <a:p>
            <a:r>
              <a:rPr lang="da-DK"/>
              <a:t>Klik for at redigere titeltypografien i masteren</a:t>
            </a:r>
            <a:endParaRPr lang="en-GB" dirty="0"/>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1777472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raktisk information">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4103687"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3527425" cy="216421"/>
          </a:xfrm>
        </p:spPr>
        <p:txBody>
          <a:bodyPr/>
          <a:lstStyle>
            <a:lvl1pPr marL="0" indent="0">
              <a:buNone/>
              <a:defRPr sz="900" b="1" i="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
        <p:nvSpPr>
          <p:cNvPr id="5" name="Pladsholder til billede 5">
            <a:extLst>
              <a:ext uri="{FF2B5EF4-FFF2-40B4-BE49-F238E27FC236}">
                <a16:creationId xmlns:a16="http://schemas.microsoft.com/office/drawing/2014/main" id="{21388F4B-459C-62E7-B17F-7FDB3EC404BB}"/>
              </a:ext>
            </a:extLst>
          </p:cNvPr>
          <p:cNvSpPr>
            <a:spLocks noGrp="1"/>
          </p:cNvSpPr>
          <p:nvPr>
            <p:ph type="pic" sz="quarter" idx="12"/>
          </p:nvPr>
        </p:nvSpPr>
        <p:spPr>
          <a:xfrm>
            <a:off x="478024" y="1419225"/>
            <a:ext cx="4093976" cy="2744671"/>
          </a:xfrm>
        </p:spPr>
        <p:txBody>
          <a:bodyPr>
            <a:normAutofit/>
          </a:bodyPr>
          <a:lstStyle>
            <a:lvl1pPr marL="0" indent="0" algn="ctr">
              <a:buNone/>
              <a:defRPr sz="900" b="0" i="0">
                <a:latin typeface="Neue Haas Grotesk Text Pro" panose="020B0504020202020204" pitchFamily="34" charset="77"/>
              </a:defRPr>
            </a:lvl1pPr>
          </a:lstStyle>
          <a:p>
            <a:r>
              <a:rPr lang="da-DK" dirty="0"/>
              <a:t>Klik på ikonet for at tilføje et billede</a:t>
            </a:r>
          </a:p>
        </p:txBody>
      </p:sp>
      <p:sp>
        <p:nvSpPr>
          <p:cNvPr id="7" name="Pladsholder til billede 5">
            <a:extLst>
              <a:ext uri="{FF2B5EF4-FFF2-40B4-BE49-F238E27FC236}">
                <a16:creationId xmlns:a16="http://schemas.microsoft.com/office/drawing/2014/main" id="{77EC8576-0A38-6769-42D1-8B5E6AD53AC6}"/>
              </a:ext>
            </a:extLst>
          </p:cNvPr>
          <p:cNvSpPr>
            <a:spLocks noGrp="1"/>
          </p:cNvSpPr>
          <p:nvPr>
            <p:ph type="pic" sz="quarter" idx="13"/>
          </p:nvPr>
        </p:nvSpPr>
        <p:spPr>
          <a:xfrm>
            <a:off x="5148263" y="163564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0" name="Pladsholder til billede 5">
            <a:extLst>
              <a:ext uri="{FF2B5EF4-FFF2-40B4-BE49-F238E27FC236}">
                <a16:creationId xmlns:a16="http://schemas.microsoft.com/office/drawing/2014/main" id="{5906595F-88BF-36BE-8F21-A36BEB580533}"/>
              </a:ext>
            </a:extLst>
          </p:cNvPr>
          <p:cNvSpPr>
            <a:spLocks noGrp="1"/>
          </p:cNvSpPr>
          <p:nvPr>
            <p:ph type="pic" sz="quarter" idx="14"/>
          </p:nvPr>
        </p:nvSpPr>
        <p:spPr>
          <a:xfrm>
            <a:off x="6516216" y="163564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1" name="Pladsholder til billede 5">
            <a:extLst>
              <a:ext uri="{FF2B5EF4-FFF2-40B4-BE49-F238E27FC236}">
                <a16:creationId xmlns:a16="http://schemas.microsoft.com/office/drawing/2014/main" id="{954D426C-919B-F18D-AB1A-C6AEB7F34A77}"/>
              </a:ext>
            </a:extLst>
          </p:cNvPr>
          <p:cNvSpPr>
            <a:spLocks noGrp="1" noChangeAspect="1"/>
          </p:cNvSpPr>
          <p:nvPr>
            <p:ph type="pic" sz="quarter" idx="15"/>
          </p:nvPr>
        </p:nvSpPr>
        <p:spPr>
          <a:xfrm>
            <a:off x="5148263" y="297589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2" name="Pladsholder til billede 5">
            <a:extLst>
              <a:ext uri="{FF2B5EF4-FFF2-40B4-BE49-F238E27FC236}">
                <a16:creationId xmlns:a16="http://schemas.microsoft.com/office/drawing/2014/main" id="{53BEA6E0-35DA-9638-DF8F-3D83566A5C1C}"/>
              </a:ext>
            </a:extLst>
          </p:cNvPr>
          <p:cNvSpPr>
            <a:spLocks noGrp="1" noChangeAspect="1"/>
          </p:cNvSpPr>
          <p:nvPr>
            <p:ph type="pic" sz="quarter" idx="16"/>
          </p:nvPr>
        </p:nvSpPr>
        <p:spPr>
          <a:xfrm>
            <a:off x="6516216" y="297589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944902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genda">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527623"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572000" y="915566"/>
            <a:ext cx="4103688" cy="3672309"/>
          </a:xfrm>
        </p:spPr>
        <p:txBody>
          <a:bodyPr/>
          <a:lstStyle>
            <a:lvl1pPr marL="180000" indent="-180000">
              <a:spcBef>
                <a:spcPts val="1200"/>
              </a:spcBef>
              <a:spcAft>
                <a:spcPts val="0"/>
              </a:spcAft>
              <a:buFont typeface="+mj-lt"/>
              <a:buAutoNum type="arabicPeriod"/>
              <a:defRPr sz="1000" b="1" i="0">
                <a:latin typeface="Neue Haas Grotesk Text Pro" panose="020B0504020202020204" pitchFamily="34" charset="77"/>
              </a:defRPr>
            </a:lvl1pPr>
            <a:lvl2pPr marL="351450" indent="-171450">
              <a:spcBef>
                <a:spcPts val="100"/>
              </a:spcBef>
              <a:spcAft>
                <a:spcPts val="100"/>
              </a:spcAft>
              <a:buClr>
                <a:schemeClr val="tx1"/>
              </a:buClr>
              <a:buFont typeface="Normal systemskrift"/>
              <a:buChar char="–"/>
              <a:defRPr/>
            </a:lvl2pPr>
            <a:lvl3pPr marL="252000" indent="0">
              <a:buNone/>
              <a:defRPr/>
            </a:lvl3pPr>
          </a:lstStyle>
          <a:p>
            <a:pPr lvl="0"/>
            <a:r>
              <a:rPr lang="da-DK"/>
              <a:t>Klik for at redigere teksttypografierne i masteren</a:t>
            </a:r>
          </a:p>
          <a:p>
            <a:pPr lvl="1"/>
            <a:r>
              <a:rPr lang="da-DK"/>
              <a:t>Andet niveau</a:t>
            </a:r>
          </a:p>
          <a:p>
            <a:pPr lvl="2"/>
            <a:r>
              <a:rPr lang="da-DK"/>
              <a:t>Tredje niveau</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78024" y="1419225"/>
            <a:ext cx="3527624" cy="2736701"/>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1305136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Overskrift + tekst + billede (højr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3815655"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572000" y="0"/>
            <a:ext cx="4572000" cy="514350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2501454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verskrift + tekst + billed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3815655"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572000" y="555625"/>
            <a:ext cx="4103688" cy="403225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264001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68313" y="555625"/>
            <a:ext cx="8207375" cy="647973"/>
          </a:xfrm>
          <a:prstGeom prst="rect">
            <a:avLst/>
          </a:prstGeom>
        </p:spPr>
        <p:txBody>
          <a:bodyPr vert="horz" lIns="0" tIns="0" rIns="0" bIns="0" rtlCol="0" anchor="t">
            <a:noAutofit/>
          </a:bodyPr>
          <a:lstStyle/>
          <a:p>
            <a:r>
              <a:rPr lang="da-DK" noProof="0" dirty="0" err="1"/>
              <a:t>Lorem</a:t>
            </a:r>
            <a:r>
              <a:rPr lang="da-DK" noProof="0" dirty="0"/>
              <a:t> </a:t>
            </a:r>
            <a:r>
              <a:rPr lang="da-DK" noProof="0" dirty="0" err="1"/>
              <a:t>ipsum</a:t>
            </a:r>
            <a:r>
              <a:rPr lang="da-DK" noProof="0" dirty="0"/>
              <a:t> </a:t>
            </a:r>
            <a:r>
              <a:rPr lang="da-DK" noProof="0" dirty="0" err="1"/>
              <a:t>dolor</a:t>
            </a:r>
            <a:br>
              <a:rPr lang="da-DK" noProof="0" dirty="0"/>
            </a:br>
            <a:r>
              <a:rPr lang="da-DK" noProof="0" dirty="0" err="1"/>
              <a:t>lorem</a:t>
            </a:r>
            <a:endParaRPr lang="da-DK" noProof="0" dirty="0"/>
          </a:p>
        </p:txBody>
      </p:sp>
      <p:sp>
        <p:nvSpPr>
          <p:cNvPr id="3" name="Pladsholder til tekst 2">
            <a:extLst>
              <a:ext uri="{FF2B5EF4-FFF2-40B4-BE49-F238E27FC236}">
                <a16:creationId xmlns:a16="http://schemas.microsoft.com/office/drawing/2014/main" id="{3BDB83AA-26AC-624A-BEA8-DE70D09ADF59}"/>
              </a:ext>
            </a:extLst>
          </p:cNvPr>
          <p:cNvSpPr>
            <a:spLocks noGrp="1"/>
          </p:cNvSpPr>
          <p:nvPr>
            <p:ph type="body" idx="1"/>
          </p:nvPr>
        </p:nvSpPr>
        <p:spPr>
          <a:xfrm>
            <a:off x="468313" y="1419225"/>
            <a:ext cx="8207375" cy="3168650"/>
          </a:xfrm>
          <a:prstGeom prst="rect">
            <a:avLst/>
          </a:prstGeom>
        </p:spPr>
        <p:txBody>
          <a:bodyPr vert="horz" lIns="0" tIns="0" rIns="91440" bIns="0" rtlCol="0">
            <a:noAutofit/>
          </a:bodyPr>
          <a:lstStyle/>
          <a:p>
            <a:pPr lvl="0"/>
            <a:r>
              <a:rPr lang="da-DK" noProof="0" dirty="0"/>
              <a:t>Klik for at redigere teksttypografierne i masteren</a:t>
            </a:r>
          </a:p>
          <a:p>
            <a:pPr lvl="1"/>
            <a:r>
              <a:rPr lang="da-DK" noProof="0" dirty="0"/>
              <a:t>Andet niveau</a:t>
            </a:r>
          </a:p>
          <a:p>
            <a:pPr lvl="2"/>
            <a:r>
              <a:rPr lang="da-DK" noProof="0" dirty="0"/>
              <a:t>Tredje niveau</a:t>
            </a:r>
          </a:p>
          <a:p>
            <a:pPr lvl="3"/>
            <a:r>
              <a:rPr lang="da-DK" noProof="0" dirty="0"/>
              <a:t>Fjerde niveau</a:t>
            </a:r>
          </a:p>
        </p:txBody>
      </p:sp>
      <p:pic>
        <p:nvPicPr>
          <p:cNvPr id="5" name="Billede 4">
            <a:extLst>
              <a:ext uri="{FF2B5EF4-FFF2-40B4-BE49-F238E27FC236}">
                <a16:creationId xmlns:a16="http://schemas.microsoft.com/office/drawing/2014/main" id="{21B46BE0-2749-43F6-F1C5-7A80EC23DDD4}"/>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187181" y="4728661"/>
            <a:ext cx="219577" cy="219577"/>
          </a:xfrm>
          <a:prstGeom prst="rect">
            <a:avLst/>
          </a:prstGeom>
        </p:spPr>
      </p:pic>
    </p:spTree>
    <p:extLst>
      <p:ext uri="{BB962C8B-B14F-4D97-AF65-F5344CB8AC3E}">
        <p14:creationId xmlns:p14="http://schemas.microsoft.com/office/powerpoint/2010/main" val="2982967271"/>
      </p:ext>
    </p:extLst>
  </p:cSld>
  <p:clrMap bg1="lt1" tx1="dk1" bg2="lt2" tx2="dk2" accent1="accent1" accent2="accent2" accent3="accent3" accent4="accent4" accent5="accent5" accent6="accent6" hlink="hlink" folHlink="folHlink"/>
  <p:sldLayoutIdLst>
    <p:sldLayoutId id="2147483842" r:id="rId1"/>
    <p:sldLayoutId id="2147483818" r:id="rId2"/>
    <p:sldLayoutId id="2147483817" r:id="rId3"/>
    <p:sldLayoutId id="2147483825" r:id="rId4"/>
    <p:sldLayoutId id="2147483827" r:id="rId5"/>
    <p:sldLayoutId id="2147483816" r:id="rId6"/>
    <p:sldLayoutId id="2147483824" r:id="rId7"/>
    <p:sldLayoutId id="2147483820" r:id="rId8"/>
    <p:sldLayoutId id="2147483829" r:id="rId9"/>
    <p:sldLayoutId id="2147483828" r:id="rId10"/>
    <p:sldLayoutId id="2147483841" r:id="rId11"/>
    <p:sldLayoutId id="2147483832" r:id="rId12"/>
    <p:sldLayoutId id="2147483833" r:id="rId13"/>
    <p:sldLayoutId id="2147483837" r:id="rId14"/>
    <p:sldLayoutId id="2147483838" r:id="rId15"/>
    <p:sldLayoutId id="2147483839" r:id="rId16"/>
    <p:sldLayoutId id="2147483840" r:id="rId17"/>
    <p:sldLayoutId id="2147483830" r:id="rId18"/>
    <p:sldLayoutId id="2147483819" r:id="rId19"/>
    <p:sldLayoutId id="2147483834" r:id="rId20"/>
    <p:sldLayoutId id="2147483835" r:id="rId21"/>
    <p:sldLayoutId id="2147483836" r:id="rId22"/>
    <p:sldLayoutId id="2147483822" r:id="rId23"/>
    <p:sldLayoutId id="2147483831" r:id="rId24"/>
    <p:sldLayoutId id="2147483844" r:id="rId25"/>
    <p:sldLayoutId id="2147483845" r:id="rId26"/>
    <p:sldLayoutId id="2147483848" r:id="rId27"/>
  </p:sldLayoutIdLst>
  <p:hf hdr="0" ftr="0"/>
  <p:txStyles>
    <p:titleStyle>
      <a:lvl1pPr algn="l" defTabSz="457200" rtl="0" eaLnBrk="1" latinLnBrk="0" hangingPunct="1">
        <a:lnSpc>
          <a:spcPct val="80000"/>
        </a:lnSpc>
        <a:spcBef>
          <a:spcPct val="0"/>
        </a:spcBef>
        <a:buNone/>
        <a:defRPr lang="da-DK" sz="2200" b="1" i="0" kern="0" spc="0" baseline="0" noProof="0" dirty="0">
          <a:solidFill>
            <a:schemeClr val="tx1"/>
          </a:solidFill>
          <a:latin typeface="Neue Haas Grotesk Text Pro" panose="020B0504020202020204" pitchFamily="34" charset="77"/>
          <a:ea typeface="+mj-ea"/>
          <a:cs typeface="Arial"/>
        </a:defRPr>
      </a:lvl1pPr>
    </p:titleStyle>
    <p:body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5">
          <p15:clr>
            <a:srgbClr val="F26B43"/>
          </p15:clr>
        </p15:guide>
        <p15:guide id="2" orient="horz" pos="2890">
          <p15:clr>
            <a:srgbClr val="F26B43"/>
          </p15:clr>
        </p15:guide>
        <p15:guide id="3" orient="horz" pos="169">
          <p15:clr>
            <a:srgbClr val="F26B43"/>
          </p15:clr>
        </p15:guide>
        <p15:guide id="4" pos="5465">
          <p15:clr>
            <a:srgbClr val="F26B43"/>
          </p15:clr>
        </p15:guide>
        <p15:guide id="7" pos="2880">
          <p15:clr>
            <a:srgbClr val="F26B43"/>
          </p15:clr>
        </p15:guide>
        <p15:guide id="8" orient="horz" pos="894">
          <p15:clr>
            <a:srgbClr val="F26B43"/>
          </p15:clr>
        </p15:guide>
        <p15:guide id="9" orient="horz" pos="1620">
          <p15:clr>
            <a:srgbClr val="F26B43"/>
          </p15:clr>
        </p15:guide>
        <p15:guide id="10" orient="horz" pos="3117">
          <p15:clr>
            <a:srgbClr val="F26B43"/>
          </p15:clr>
        </p15:guide>
        <p15:guide id="11" orient="horz" pos="350">
          <p15:clr>
            <a:srgbClr val="F26B43"/>
          </p15:clr>
        </p15:guide>
        <p15:guide id="12" pos="113">
          <p15:clr>
            <a:srgbClr val="F26B43"/>
          </p15:clr>
        </p15:guide>
        <p15:guide id="13" pos="5647">
          <p15:clr>
            <a:srgbClr val="F26B43"/>
          </p15:clr>
        </p15:guide>
        <p15:guide id="14" orient="horz" pos="123">
          <p15:clr>
            <a:srgbClr val="F26B43"/>
          </p15:clr>
        </p15:guide>
        <p15:guide id="15" orient="horz" pos="214">
          <p15:clr>
            <a:srgbClr val="F26B43"/>
          </p15:clr>
        </p15:guide>
        <p15:guide id="16" orient="horz" pos="305">
          <p15:clr>
            <a:srgbClr val="F26B43"/>
          </p15:clr>
        </p15:guide>
        <p15:guide id="17" pos="324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4.jpe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1.xml"/><Relationship Id="rId16" Type="http://schemas.openxmlformats.org/officeDocument/2006/relationships/image" Target="../media/image26.svg"/><Relationship Id="rId1" Type="http://schemas.openxmlformats.org/officeDocument/2006/relationships/slideLayout" Target="../slideLayouts/slideLayout25.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svg"/><Relationship Id="rId4" Type="http://schemas.openxmlformats.org/officeDocument/2006/relationships/hyperlink" Target="https://dok.kombit.dk/arbejdsmarked-og-beskaeftigelse/kommunernes-pensionssystem-kp#Implementering" TargetMode="External"/><Relationship Id="rId9" Type="http://schemas.openxmlformats.org/officeDocument/2006/relationships/image" Target="../media/image19.png"/><Relationship Id="rId14" Type="http://schemas.openxmlformats.org/officeDocument/2006/relationships/image" Target="../media/image24.svg"/></Relationships>
</file>

<file path=ppt/slides/_rels/slide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mailto:marius.holm@visma.com" TargetMode="Externa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image" Target="../media/image62.png"/><Relationship Id="rId1" Type="http://schemas.openxmlformats.org/officeDocument/2006/relationships/slideLayout" Target="../slideLayouts/slideLayout18.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 Id="rId9" Type="http://schemas.openxmlformats.org/officeDocument/2006/relationships/image" Target="../media/image69.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26.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8.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slides/_rels/slide3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4.xml"/><Relationship Id="rId5" Type="http://schemas.openxmlformats.org/officeDocument/2006/relationships/image" Target="../media/image84.svg"/><Relationship Id="rId4" Type="http://schemas.openxmlformats.org/officeDocument/2006/relationships/image" Target="../media/image83.png"/></Relationships>
</file>

<file path=ppt/slides/_rels/slide39.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4.xml"/><Relationship Id="rId5" Type="http://schemas.openxmlformats.org/officeDocument/2006/relationships/image" Target="../media/image86.svg"/><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8.xml"/><Relationship Id="rId5" Type="http://schemas.openxmlformats.org/officeDocument/2006/relationships/image" Target="../media/image39.svg"/><Relationship Id="rId4" Type="http://schemas.openxmlformats.org/officeDocument/2006/relationships/image" Target="../media/image38.png"/></Relationships>
</file>

<file path=ppt/slides/_rels/slide40.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mailto:KP@kombit.dk" TargetMode="Externa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105.svg"/><Relationship Id="rId7" Type="http://schemas.openxmlformats.org/officeDocument/2006/relationships/image" Target="../media/image109.svg"/><Relationship Id="rId2" Type="http://schemas.openxmlformats.org/officeDocument/2006/relationships/image" Target="../media/image104.png"/><Relationship Id="rId1" Type="http://schemas.openxmlformats.org/officeDocument/2006/relationships/slideLayout" Target="../slideLayouts/slideLayout8.xml"/><Relationship Id="rId6" Type="http://schemas.openxmlformats.org/officeDocument/2006/relationships/image" Target="../media/image108.png"/><Relationship Id="rId5" Type="http://schemas.openxmlformats.org/officeDocument/2006/relationships/image" Target="../media/image107.svg"/><Relationship Id="rId10" Type="http://schemas.openxmlformats.org/officeDocument/2006/relationships/image" Target="../media/image111.svg"/><Relationship Id="rId4" Type="http://schemas.openxmlformats.org/officeDocument/2006/relationships/image" Target="../media/image106.png"/><Relationship Id="rId9" Type="http://schemas.openxmlformats.org/officeDocument/2006/relationships/image" Target="../media/image110.png"/></Relationships>
</file>

<file path=ppt/slides/_rels/slide5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hyperlink" Target="mailto:KP@kombit.dk" TargetMode="External"/><Relationship Id="rId2" Type="http://schemas.openxmlformats.org/officeDocument/2006/relationships/image" Target="../media/image113.jpeg"/><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mailto:KP@kombit.dk" TargetMode="Externa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ED484-85B1-38EB-1770-07D30802AB55}"/>
              </a:ext>
            </a:extLst>
          </p:cNvPr>
          <p:cNvSpPr>
            <a:spLocks noGrp="1"/>
          </p:cNvSpPr>
          <p:nvPr>
            <p:ph type="title"/>
          </p:nvPr>
        </p:nvSpPr>
        <p:spPr/>
        <p:txBody>
          <a:bodyPr/>
          <a:lstStyle/>
          <a:p>
            <a:r>
              <a:rPr lang="da-DK" dirty="0"/>
              <a:t>KP statusmøde</a:t>
            </a:r>
            <a:br>
              <a:rPr lang="da-DK" dirty="0"/>
            </a:br>
            <a:r>
              <a:rPr lang="da-DK" dirty="0">
                <a:solidFill>
                  <a:schemeClr val="tx2"/>
                </a:solidFill>
              </a:rPr>
              <a:t>Uge 10 - 2025</a:t>
            </a:r>
          </a:p>
        </p:txBody>
      </p:sp>
      <p:sp>
        <p:nvSpPr>
          <p:cNvPr id="4" name="Pladsholder til tekst 3">
            <a:extLst>
              <a:ext uri="{FF2B5EF4-FFF2-40B4-BE49-F238E27FC236}">
                <a16:creationId xmlns:a16="http://schemas.microsoft.com/office/drawing/2014/main" id="{B163B4DD-9080-6A8E-3A7B-35E65FC53070}"/>
              </a:ext>
            </a:extLst>
          </p:cNvPr>
          <p:cNvSpPr>
            <a:spLocks noGrp="1"/>
          </p:cNvSpPr>
          <p:nvPr>
            <p:ph type="body" sz="quarter" idx="15"/>
          </p:nvPr>
        </p:nvSpPr>
        <p:spPr/>
        <p:txBody>
          <a:bodyPr/>
          <a:lstStyle/>
          <a:p>
            <a:r>
              <a:rPr lang="da-DK" dirty="0"/>
              <a:t>Aske Walther Sørensen / Implementering</a:t>
            </a:r>
          </a:p>
        </p:txBody>
      </p:sp>
      <p:sp>
        <p:nvSpPr>
          <p:cNvPr id="13" name="Pladsholder til tekst 12">
            <a:extLst>
              <a:ext uri="{FF2B5EF4-FFF2-40B4-BE49-F238E27FC236}">
                <a16:creationId xmlns:a16="http://schemas.microsoft.com/office/drawing/2014/main" id="{2874D5C2-4FC7-970F-E36A-91165C4DF2C7}"/>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53906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Tips</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940463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A91FCE-F03D-7214-E16D-02122A2C5C80}"/>
              </a:ext>
            </a:extLst>
          </p:cNvPr>
          <p:cNvSpPr>
            <a:spLocks noGrp="1"/>
          </p:cNvSpPr>
          <p:nvPr>
            <p:ph type="title"/>
          </p:nvPr>
        </p:nvSpPr>
        <p:spPr/>
        <p:txBody>
          <a:bodyPr/>
          <a:lstStyle/>
          <a:p>
            <a:r>
              <a:rPr lang="da-DK" dirty="0"/>
              <a:t>Ledelsestilsyn til medarbejderes opslag i KP</a:t>
            </a:r>
          </a:p>
        </p:txBody>
      </p:sp>
      <p:sp>
        <p:nvSpPr>
          <p:cNvPr id="3" name="Pladsholder til tekst 2">
            <a:extLst>
              <a:ext uri="{FF2B5EF4-FFF2-40B4-BE49-F238E27FC236}">
                <a16:creationId xmlns:a16="http://schemas.microsoft.com/office/drawing/2014/main" id="{EADEB0D6-B131-850B-2677-CB66AF878CA6}"/>
              </a:ext>
            </a:extLst>
          </p:cNvPr>
          <p:cNvSpPr>
            <a:spLocks noGrp="1"/>
          </p:cNvSpPr>
          <p:nvPr>
            <p:ph type="body" sz="quarter" idx="10"/>
          </p:nvPr>
        </p:nvSpPr>
        <p:spPr/>
        <p:txBody>
          <a:bodyPr/>
          <a:lstStyle/>
          <a:p>
            <a:pPr marL="171450" indent="-171450">
              <a:buFont typeface="Arial" panose="020B0604020202020204" pitchFamily="34" charset="0"/>
              <a:buChar char="•"/>
            </a:pPr>
            <a:r>
              <a:rPr lang="da-DK" dirty="0"/>
              <a:t>Vi har fået en henvendelse om, hvordan man foretager ledelsestilsyn på medarbejderes opslag i KP</a:t>
            </a:r>
          </a:p>
          <a:p>
            <a:pPr marL="171450" indent="-171450">
              <a:buFont typeface="Arial" panose="020B0604020202020204" pitchFamily="34" charset="0"/>
              <a:buChar char="•"/>
            </a:pPr>
            <a:r>
              <a:rPr lang="da-DK" dirty="0"/>
              <a:t>Her kan I benytte rapporten ”Revisionslog” som udgangspunkt for stikprøvekontrol</a:t>
            </a:r>
          </a:p>
          <a:p>
            <a:pPr marL="171450" indent="-171450">
              <a:buFont typeface="Arial" panose="020B0604020202020204" pitchFamily="34" charset="0"/>
              <a:buChar char="•"/>
            </a:pPr>
            <a:r>
              <a:rPr lang="da-DK" dirty="0"/>
              <a:t>Rapporten kræver adgang som ”superbruger” eller ”systemadministrator”</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Du kan i øvrigt føre tilsyn på udbetalinger til 3. part via rapporten ”Udbetalingsrapport”</a:t>
            </a:r>
          </a:p>
        </p:txBody>
      </p:sp>
      <p:sp>
        <p:nvSpPr>
          <p:cNvPr id="4" name="Pladsholder til tekst 3">
            <a:extLst>
              <a:ext uri="{FF2B5EF4-FFF2-40B4-BE49-F238E27FC236}">
                <a16:creationId xmlns:a16="http://schemas.microsoft.com/office/drawing/2014/main" id="{381FFE52-41B0-E901-681F-9258B60F77BD}"/>
              </a:ext>
            </a:extLst>
          </p:cNvPr>
          <p:cNvSpPr>
            <a:spLocks noGrp="1"/>
          </p:cNvSpPr>
          <p:nvPr>
            <p:ph type="body" sz="quarter" idx="11"/>
          </p:nvPr>
        </p:nvSpPr>
        <p:spPr/>
        <p:txBody>
          <a:bodyPr/>
          <a:lstStyle/>
          <a:p>
            <a:r>
              <a:rPr lang="da-DK" dirty="0"/>
              <a:t>Tips</a:t>
            </a:r>
          </a:p>
        </p:txBody>
      </p:sp>
      <p:pic>
        <p:nvPicPr>
          <p:cNvPr id="7" name="Pladsholder til billede 6" descr="Et billede, der indeholder udendørs, vand, sky, bro&#10;&#10;Automatisk genereret beskrivelse">
            <a:extLst>
              <a:ext uri="{FF2B5EF4-FFF2-40B4-BE49-F238E27FC236}">
                <a16:creationId xmlns:a16="http://schemas.microsoft.com/office/drawing/2014/main" id="{1F6BEE6B-2E8A-250F-569E-A9D7195F5483}"/>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pic>
        <p:nvPicPr>
          <p:cNvPr id="8" name="Billede 7">
            <a:extLst>
              <a:ext uri="{FF2B5EF4-FFF2-40B4-BE49-F238E27FC236}">
                <a16:creationId xmlns:a16="http://schemas.microsoft.com/office/drawing/2014/main" id="{4736BCDE-7116-7A1F-2748-F93EAF06E5B9}"/>
              </a:ext>
            </a:extLst>
          </p:cNvPr>
          <p:cNvPicPr>
            <a:picLocks noChangeAspect="1"/>
          </p:cNvPicPr>
          <p:nvPr/>
        </p:nvPicPr>
        <p:blipFill>
          <a:blip r:embed="rId3"/>
          <a:stretch>
            <a:fillRect/>
          </a:stretch>
        </p:blipFill>
        <p:spPr>
          <a:xfrm>
            <a:off x="4845892" y="128954"/>
            <a:ext cx="4090075" cy="2400300"/>
          </a:xfrm>
          <a:prstGeom prst="rect">
            <a:avLst/>
          </a:prstGeom>
          <a:ln>
            <a:noFill/>
          </a:ln>
          <a:effectLst>
            <a:outerShdw blurRad="190500" algn="tl" rotWithShape="0">
              <a:srgbClr val="000000">
                <a:alpha val="70000"/>
              </a:srgbClr>
            </a:outerShdw>
          </a:effectLst>
        </p:spPr>
      </p:pic>
      <p:pic>
        <p:nvPicPr>
          <p:cNvPr id="1026" name="Billede 2">
            <a:extLst>
              <a:ext uri="{FF2B5EF4-FFF2-40B4-BE49-F238E27FC236}">
                <a16:creationId xmlns:a16="http://schemas.microsoft.com/office/drawing/2014/main" id="{982C44FC-98D4-49C4-DDD6-0F4E26D2A5F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98816" y="2744881"/>
            <a:ext cx="4837151" cy="155479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751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D63D87-BBDC-56C7-8BE8-759039E14748}"/>
              </a:ext>
            </a:extLst>
          </p:cNvPr>
          <p:cNvSpPr>
            <a:spLocks noGrp="1"/>
          </p:cNvSpPr>
          <p:nvPr>
            <p:ph type="title"/>
          </p:nvPr>
        </p:nvSpPr>
        <p:spPr/>
        <p:txBody>
          <a:bodyPr/>
          <a:lstStyle/>
          <a:p>
            <a:r>
              <a:rPr lang="da-DK" dirty="0"/>
              <a:t>Nye ”kanaler” i Teams </a:t>
            </a:r>
            <a:br>
              <a:rPr lang="da-DK" dirty="0"/>
            </a:br>
            <a:r>
              <a:rPr lang="da-DK" dirty="0">
                <a:solidFill>
                  <a:schemeClr val="tx2"/>
                </a:solidFill>
              </a:rPr>
              <a:t>KP-kommunesamarbejde</a:t>
            </a:r>
          </a:p>
        </p:txBody>
      </p:sp>
      <p:sp>
        <p:nvSpPr>
          <p:cNvPr id="3" name="Pladsholder til tekst 2">
            <a:extLst>
              <a:ext uri="{FF2B5EF4-FFF2-40B4-BE49-F238E27FC236}">
                <a16:creationId xmlns:a16="http://schemas.microsoft.com/office/drawing/2014/main" id="{9DAA3BF5-28CE-794D-BE93-7C789F4DCFB0}"/>
              </a:ext>
            </a:extLst>
          </p:cNvPr>
          <p:cNvSpPr>
            <a:spLocks noGrp="1"/>
          </p:cNvSpPr>
          <p:nvPr>
            <p:ph type="body" sz="quarter" idx="10"/>
          </p:nvPr>
        </p:nvSpPr>
        <p:spPr/>
        <p:txBody>
          <a:bodyPr/>
          <a:lstStyle/>
          <a:p>
            <a:r>
              <a:rPr lang="da-DK" sz="1400" dirty="0"/>
              <a:t>Nye kanalerne målrettet spørgsmål, som er relateret kombinationen af KP og jeres økonomisystem/ERP-løsning:</a:t>
            </a:r>
          </a:p>
          <a:p>
            <a:pPr marL="285750" indent="-285750">
              <a:buFont typeface="Arial" panose="020B0604020202020204" pitchFamily="34" charset="0"/>
              <a:buChar char="•"/>
            </a:pPr>
            <a:r>
              <a:rPr lang="da-DK" sz="1400" dirty="0"/>
              <a:t>EG ØS Indsigt</a:t>
            </a:r>
          </a:p>
          <a:p>
            <a:pPr marL="285750" indent="-285750">
              <a:buFont typeface="Arial" panose="020B0604020202020204" pitchFamily="34" charset="0"/>
              <a:buChar char="•"/>
            </a:pPr>
            <a:r>
              <a:rPr lang="da-DK" sz="1400" dirty="0"/>
              <a:t>Fujitsu Prisme</a:t>
            </a:r>
          </a:p>
          <a:p>
            <a:pPr marL="285750" indent="-285750">
              <a:buFont typeface="Arial" panose="020B0604020202020204" pitchFamily="34" charset="0"/>
              <a:buChar char="•"/>
            </a:pPr>
            <a:r>
              <a:rPr lang="da-DK" sz="1400" dirty="0"/>
              <a:t>KMD Opus</a:t>
            </a:r>
          </a:p>
        </p:txBody>
      </p:sp>
      <p:sp>
        <p:nvSpPr>
          <p:cNvPr id="4" name="Pladsholder til tekst 3">
            <a:extLst>
              <a:ext uri="{FF2B5EF4-FFF2-40B4-BE49-F238E27FC236}">
                <a16:creationId xmlns:a16="http://schemas.microsoft.com/office/drawing/2014/main" id="{D26180BF-4BE5-1D26-D389-67321756BE04}"/>
              </a:ext>
            </a:extLst>
          </p:cNvPr>
          <p:cNvSpPr>
            <a:spLocks noGrp="1"/>
          </p:cNvSpPr>
          <p:nvPr>
            <p:ph type="body" sz="quarter" idx="11"/>
          </p:nvPr>
        </p:nvSpPr>
        <p:spPr/>
        <p:txBody>
          <a:bodyPr/>
          <a:lstStyle/>
          <a:p>
            <a:r>
              <a:rPr lang="da-DK" dirty="0"/>
              <a:t>Tips</a:t>
            </a:r>
          </a:p>
        </p:txBody>
      </p:sp>
      <p:pic>
        <p:nvPicPr>
          <p:cNvPr id="7" name="Pladsholder til billede 6" descr="Et billede, der indeholder udendørs, landskab, sky, plante&#10;&#10;Automatisk genereret beskrivelse">
            <a:extLst>
              <a:ext uri="{FF2B5EF4-FFF2-40B4-BE49-F238E27FC236}">
                <a16:creationId xmlns:a16="http://schemas.microsoft.com/office/drawing/2014/main" id="{ED8DC4E5-2478-704D-0026-1A815AF3F7A9}"/>
              </a:ext>
            </a:extLst>
          </p:cNvPr>
          <p:cNvPicPr>
            <a:picLocks noGrp="1" noChangeAspect="1"/>
          </p:cNvPicPr>
          <p:nvPr>
            <p:ph type="pic" sz="quarter" idx="12"/>
          </p:nvPr>
        </p:nvPicPr>
        <p:blipFill>
          <a:blip r:embed="rId3">
            <a:extLst>
              <a:ext uri="{28A0092B-C50C-407E-A947-70E740481C1C}">
                <a14:useLocalDpi xmlns:a14="http://schemas.microsoft.com/office/drawing/2010/main"/>
              </a:ext>
            </a:extLst>
          </a:blip>
          <a:srcRect/>
          <a:stretch>
            <a:fillRect/>
          </a:stretch>
        </p:blipFill>
        <p:spPr/>
      </p:pic>
      <p:pic>
        <p:nvPicPr>
          <p:cNvPr id="2051" name="Picture 3">
            <a:extLst>
              <a:ext uri="{FF2B5EF4-FFF2-40B4-BE49-F238E27FC236}">
                <a16:creationId xmlns:a16="http://schemas.microsoft.com/office/drawing/2014/main" id="{3B3FB68B-604A-6067-2B44-C8B163C95AFF}"/>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4343548" y="943336"/>
            <a:ext cx="4620171" cy="325682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Billede 1">
            <a:extLst>
              <a:ext uri="{FF2B5EF4-FFF2-40B4-BE49-F238E27FC236}">
                <a16:creationId xmlns:a16="http://schemas.microsoft.com/office/drawing/2014/main" id="{433D326D-A038-DDA7-F942-3C90C37D862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23989" y="3311256"/>
            <a:ext cx="2865368" cy="76828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afrundede hjørner 7">
            <a:extLst>
              <a:ext uri="{FF2B5EF4-FFF2-40B4-BE49-F238E27FC236}">
                <a16:creationId xmlns:a16="http://schemas.microsoft.com/office/drawing/2014/main" id="{1110E76C-7A3A-966E-0DC6-320DCF5E7B35}"/>
              </a:ext>
            </a:extLst>
          </p:cNvPr>
          <p:cNvSpPr/>
          <p:nvPr/>
        </p:nvSpPr>
        <p:spPr>
          <a:xfrm>
            <a:off x="8363548" y="2677258"/>
            <a:ext cx="600171" cy="265235"/>
          </a:xfrm>
          <a:prstGeom prst="roundRect">
            <a:avLst/>
          </a:prstGeom>
          <a:no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grpSp>
        <p:nvGrpSpPr>
          <p:cNvPr id="11" name="Gruppe 10">
            <a:extLst>
              <a:ext uri="{FF2B5EF4-FFF2-40B4-BE49-F238E27FC236}">
                <a16:creationId xmlns:a16="http://schemas.microsoft.com/office/drawing/2014/main" id="{56BD6792-31A3-81A1-27EE-66503ADAE3C7}"/>
              </a:ext>
            </a:extLst>
          </p:cNvPr>
          <p:cNvGrpSpPr/>
          <p:nvPr/>
        </p:nvGrpSpPr>
        <p:grpSpPr>
          <a:xfrm>
            <a:off x="1324707" y="3815861"/>
            <a:ext cx="3018841" cy="304800"/>
            <a:chOff x="1324707" y="3815861"/>
            <a:chExt cx="3018841" cy="304800"/>
          </a:xfrm>
        </p:grpSpPr>
        <p:sp>
          <p:nvSpPr>
            <p:cNvPr id="6" name="Rektangel: afrundede hjørner 5">
              <a:extLst>
                <a:ext uri="{FF2B5EF4-FFF2-40B4-BE49-F238E27FC236}">
                  <a16:creationId xmlns:a16="http://schemas.microsoft.com/office/drawing/2014/main" id="{55CBC2A0-332C-22DD-2915-82222EA1E783}"/>
                </a:ext>
              </a:extLst>
            </p:cNvPr>
            <p:cNvSpPr/>
            <p:nvPr/>
          </p:nvSpPr>
          <p:spPr>
            <a:xfrm>
              <a:off x="1324707" y="3815861"/>
              <a:ext cx="1131277" cy="304800"/>
            </a:xfrm>
            <a:prstGeom prst="roundRect">
              <a:avLst/>
            </a:prstGeom>
            <a:no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cxnSp>
          <p:nvCxnSpPr>
            <p:cNvPr id="10" name="Lige pilforbindelse 9">
              <a:extLst>
                <a:ext uri="{FF2B5EF4-FFF2-40B4-BE49-F238E27FC236}">
                  <a16:creationId xmlns:a16="http://schemas.microsoft.com/office/drawing/2014/main" id="{9A7F7DBB-0ECE-A2AE-3077-54B84A3FDAB7}"/>
                </a:ext>
              </a:extLst>
            </p:cNvPr>
            <p:cNvCxnSpPr>
              <a:stCxn id="6" idx="3"/>
            </p:cNvCxnSpPr>
            <p:nvPr/>
          </p:nvCxnSpPr>
          <p:spPr bwMode="auto">
            <a:xfrm>
              <a:off x="2455984" y="3968261"/>
              <a:ext cx="1887564" cy="17585"/>
            </a:xfrm>
            <a:prstGeom prst="straightConnector1">
              <a:avLst/>
            </a:prstGeom>
            <a:noFill/>
            <a:ln w="38100" algn="ctr">
              <a:solidFill>
                <a:schemeClr val="accent4"/>
              </a:solidFill>
              <a:prstDash val="sysDot"/>
              <a:round/>
              <a:headEnd type="none" w="med" len="med"/>
              <a:tailEnd type="triangle"/>
            </a:ln>
            <a:extLst>
              <a:ext uri="{909E8E84-426E-40dd-AFC4-6F175D3DCCD1}">
                <a14:hiddenFill xmlns:a14="http://schemas.microsoft.com/office/drawing/2010/main" xmlns="">
                  <a:noFill/>
                </a14:hiddenFill>
              </a:ext>
            </a:extLst>
          </p:spPr>
        </p:cxnSp>
      </p:grpSp>
    </p:spTree>
    <p:extLst>
      <p:ext uri="{BB962C8B-B14F-4D97-AF65-F5344CB8AC3E}">
        <p14:creationId xmlns:p14="http://schemas.microsoft.com/office/powerpoint/2010/main" val="35843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1FE5B5-2FBF-B503-F027-29D68D7E8060}"/>
              </a:ext>
            </a:extLst>
          </p:cNvPr>
          <p:cNvSpPr>
            <a:spLocks noGrp="1"/>
          </p:cNvSpPr>
          <p:nvPr>
            <p:ph type="title"/>
          </p:nvPr>
        </p:nvSpPr>
        <p:spPr/>
        <p:txBody>
          <a:bodyPr/>
          <a:lstStyle/>
          <a:p>
            <a:r>
              <a:rPr lang="da-DK" dirty="0">
                <a:latin typeface="Neue Haas Grotesk Text Pro" panose="020B0504020202020204" pitchFamily="34" charset="0"/>
              </a:rPr>
              <a:t>Adgang til SKAT-indkomstoplysninger</a:t>
            </a:r>
          </a:p>
        </p:txBody>
      </p:sp>
      <p:sp>
        <p:nvSpPr>
          <p:cNvPr id="3" name="Pladsholder til tekst 2">
            <a:extLst>
              <a:ext uri="{FF2B5EF4-FFF2-40B4-BE49-F238E27FC236}">
                <a16:creationId xmlns:a16="http://schemas.microsoft.com/office/drawing/2014/main" id="{81602120-0EC8-F249-0D86-1DAE95765F69}"/>
              </a:ext>
            </a:extLst>
          </p:cNvPr>
          <p:cNvSpPr>
            <a:spLocks noGrp="1"/>
          </p:cNvSpPr>
          <p:nvPr>
            <p:ph type="body" sz="quarter" idx="10"/>
          </p:nvPr>
        </p:nvSpPr>
        <p:spPr/>
        <p:txBody>
          <a:bodyPr/>
          <a:lstStyle/>
          <a:p>
            <a:pPr marL="171450" indent="-171450">
              <a:buFont typeface="Arial" panose="020B0604020202020204" pitchFamily="34" charset="0"/>
              <a:buChar char="•"/>
            </a:pPr>
            <a:r>
              <a:rPr lang="da-DK" sz="1200" dirty="0"/>
              <a:t>Har medarbejdere med behov for adgang til </a:t>
            </a:r>
            <a:r>
              <a:rPr lang="da-DK" sz="1200" dirty="0" err="1"/>
              <a:t>SKATs</a:t>
            </a:r>
            <a:r>
              <a:rPr lang="da-DK" sz="1200" dirty="0"/>
              <a:t> indkomstoplysninger adgang til SAPA?</a:t>
            </a:r>
          </a:p>
          <a:p>
            <a:pPr marL="171450" indent="-171450">
              <a:buFont typeface="Arial" panose="020B0604020202020204" pitchFamily="34" charset="0"/>
              <a:buChar char="•"/>
            </a:pPr>
            <a:r>
              <a:rPr lang="da-DK" sz="1200" dirty="0"/>
              <a:t>Hvis ikke, så husk at få orienteret og tildelt adgang – gerne inden årsskiftet, hvor KMD Indkomst ikke længere vil være tilgængeligt</a:t>
            </a:r>
          </a:p>
          <a:p>
            <a:pPr marL="171450" indent="-171450">
              <a:buFont typeface="Arial" panose="020B0604020202020204" pitchFamily="34" charset="0"/>
              <a:buChar char="•"/>
            </a:pPr>
            <a:endParaRPr lang="da-DK" dirty="0"/>
          </a:p>
        </p:txBody>
      </p:sp>
      <p:sp>
        <p:nvSpPr>
          <p:cNvPr id="4" name="Pladsholder til tekst 3">
            <a:extLst>
              <a:ext uri="{FF2B5EF4-FFF2-40B4-BE49-F238E27FC236}">
                <a16:creationId xmlns:a16="http://schemas.microsoft.com/office/drawing/2014/main" id="{3697588E-719C-2EC2-8ADF-4EDB3A5EEFC5}"/>
              </a:ext>
            </a:extLst>
          </p:cNvPr>
          <p:cNvSpPr>
            <a:spLocks noGrp="1"/>
          </p:cNvSpPr>
          <p:nvPr>
            <p:ph type="body" sz="quarter" idx="11"/>
          </p:nvPr>
        </p:nvSpPr>
        <p:spPr/>
        <p:txBody>
          <a:bodyPr/>
          <a:lstStyle/>
          <a:p>
            <a:r>
              <a:rPr lang="da-DK" dirty="0"/>
              <a:t>Tips</a:t>
            </a:r>
          </a:p>
          <a:p>
            <a:endParaRPr lang="da-DK" dirty="0"/>
          </a:p>
        </p:txBody>
      </p:sp>
      <p:pic>
        <p:nvPicPr>
          <p:cNvPr id="20" name="Pladsholder til billede 19" descr="Et billede, der indeholder person, tøj, briller, Ansigt&#10;&#10;Automatisk genereret beskrivelse">
            <a:extLst>
              <a:ext uri="{FF2B5EF4-FFF2-40B4-BE49-F238E27FC236}">
                <a16:creationId xmlns:a16="http://schemas.microsoft.com/office/drawing/2014/main" id="{76EFB6E2-0159-127B-0FA3-0CC15D1DD446}"/>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7" name="Tekstfelt 6">
            <a:extLst>
              <a:ext uri="{FF2B5EF4-FFF2-40B4-BE49-F238E27FC236}">
                <a16:creationId xmlns:a16="http://schemas.microsoft.com/office/drawing/2014/main" id="{A6974FFD-B158-5A87-F875-C819DFC05E38}"/>
              </a:ext>
            </a:extLst>
          </p:cNvPr>
          <p:cNvSpPr txBox="1"/>
          <p:nvPr/>
        </p:nvSpPr>
        <p:spPr>
          <a:xfrm>
            <a:off x="3622431" y="1072662"/>
            <a:ext cx="2051538" cy="647973"/>
          </a:xfrm>
          <a:prstGeom prst="rect">
            <a:avLst/>
          </a:prstGeom>
          <a:noFill/>
          <a:ln>
            <a:noFill/>
          </a:ln>
        </p:spPr>
        <p:txBody>
          <a:bodyPr wrap="square" rtlCol="0">
            <a:noAutofit/>
          </a:bodyPr>
          <a:lstStyle/>
          <a:p>
            <a:pPr algn="l"/>
            <a:r>
              <a:rPr lang="da-DK" sz="3200" dirty="0">
                <a:highlight>
                  <a:srgbClr val="FFFF00"/>
                </a:highlight>
                <a:latin typeface="Helvetica" pitchFamily="2" charset="0"/>
                <a:cs typeface="Arial"/>
              </a:rPr>
              <a:t>UDKAST</a:t>
            </a:r>
            <a:endParaRPr lang="da-DK" sz="900" dirty="0">
              <a:highlight>
                <a:srgbClr val="FFFF00"/>
              </a:highlight>
              <a:latin typeface="Helvetica" pitchFamily="2" charset="0"/>
              <a:cs typeface="Arial"/>
            </a:endParaRPr>
          </a:p>
        </p:txBody>
      </p:sp>
    </p:spTree>
    <p:extLst>
      <p:ext uri="{BB962C8B-B14F-4D97-AF65-F5344CB8AC3E}">
        <p14:creationId xmlns:p14="http://schemas.microsoft.com/office/powerpoint/2010/main" val="1307460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ladsholder til billede 13" descr="Et billede, der indeholder papir, Papirprodukt, tekst&#10;&#10;Automatisk genereret beskrivelse">
            <a:extLst>
              <a:ext uri="{FF2B5EF4-FFF2-40B4-BE49-F238E27FC236}">
                <a16:creationId xmlns:a16="http://schemas.microsoft.com/office/drawing/2014/main" id="{3CCF2F01-3502-352C-D31D-85CB22168699}"/>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2" name="Titel 1">
            <a:extLst>
              <a:ext uri="{FF2B5EF4-FFF2-40B4-BE49-F238E27FC236}">
                <a16:creationId xmlns:a16="http://schemas.microsoft.com/office/drawing/2014/main" id="{C81FE5B5-2FBF-B503-F027-29D68D7E8060}"/>
              </a:ext>
            </a:extLst>
          </p:cNvPr>
          <p:cNvSpPr>
            <a:spLocks noGrp="1"/>
          </p:cNvSpPr>
          <p:nvPr>
            <p:ph type="title"/>
          </p:nvPr>
        </p:nvSpPr>
        <p:spPr/>
        <p:txBody>
          <a:bodyPr/>
          <a:lstStyle/>
          <a:p>
            <a:r>
              <a:rPr lang="da-DK" dirty="0">
                <a:latin typeface="Neue Haas Grotesk Text Pro" panose="020B0504020202020204" pitchFamily="34" charset="0"/>
              </a:rPr>
              <a:t>OBS om manuel fastsættelse af finansieringskommune</a:t>
            </a:r>
          </a:p>
        </p:txBody>
      </p:sp>
      <p:sp>
        <p:nvSpPr>
          <p:cNvPr id="3" name="Pladsholder til tekst 2">
            <a:extLst>
              <a:ext uri="{FF2B5EF4-FFF2-40B4-BE49-F238E27FC236}">
                <a16:creationId xmlns:a16="http://schemas.microsoft.com/office/drawing/2014/main" id="{81602120-0EC8-F249-0D86-1DAE95765F69}"/>
              </a:ext>
            </a:extLst>
          </p:cNvPr>
          <p:cNvSpPr>
            <a:spLocks noGrp="1"/>
          </p:cNvSpPr>
          <p:nvPr>
            <p:ph type="body" sz="quarter" idx="10"/>
          </p:nvPr>
        </p:nvSpPr>
        <p:spPr/>
        <p:txBody>
          <a:bodyPr/>
          <a:lstStyle/>
          <a:p>
            <a:pPr marL="171450" indent="-171450">
              <a:buFont typeface="Arial" panose="020B0604020202020204" pitchFamily="34" charset="0"/>
              <a:buChar char="•"/>
            </a:pPr>
            <a:r>
              <a:rPr lang="da-DK" dirty="0"/>
              <a:t>Ifm. regionsmøderne kan vi se, at der er grund til at gentage følgende OBS-punkter:</a:t>
            </a:r>
          </a:p>
          <a:p>
            <a:pPr marL="243450" lvl="1" indent="-171450">
              <a:buFont typeface="Arial" panose="020B0604020202020204" pitchFamily="34" charset="0"/>
              <a:buChar char="•"/>
            </a:pPr>
            <a:r>
              <a:rPr lang="da-DK" dirty="0"/>
              <a:t>Muligheden for at lave manuel fastsættelser af finansieringskommuner er alene til brug i de tilfælde, hvor I, kommuner imellem, er </a:t>
            </a:r>
            <a:r>
              <a:rPr lang="da-DK" u="sng" dirty="0"/>
              <a:t>gensidigt enige</a:t>
            </a:r>
            <a:r>
              <a:rPr lang="da-DK" dirty="0"/>
              <a:t> om, at fastsættelsen skal være anderledes end KP har bestemt. Hermed kan I undgå at sende manuelle regninger. </a:t>
            </a:r>
          </a:p>
          <a:p>
            <a:pPr marL="243450" lvl="1" indent="-171450">
              <a:buFont typeface="Arial" panose="020B0604020202020204" pitchFamily="34" charset="0"/>
              <a:buChar char="•"/>
            </a:pPr>
            <a:r>
              <a:rPr lang="da-DK" dirty="0"/>
              <a:t>Hvis I benytter muligheden for manuel fastsættelse, er det vigtigt, at I har en </a:t>
            </a:r>
            <a:r>
              <a:rPr lang="da-DK" u="sng" dirty="0"/>
              <a:t>aftale med den anden kommuner </a:t>
            </a:r>
            <a:r>
              <a:rPr lang="da-DK" dirty="0"/>
              <a:t>samt at I </a:t>
            </a:r>
            <a:r>
              <a:rPr lang="da-DK" u="sng" dirty="0"/>
              <a:t>angiver en slutdato</a:t>
            </a:r>
            <a:r>
              <a:rPr lang="da-DK" dirty="0"/>
              <a:t>, da fastsættelsen ellers vil fortsætte og blokere for rettelser fx ved flytning. Når slutdatoen nås, vil finansieringskommunen skifte til den, som er bestemt af KP, og der vil blive dannet en opfølgningsopgave til den nye finansieringskommune.</a:t>
            </a:r>
          </a:p>
          <a:p>
            <a:pPr marL="171450" indent="-171450">
              <a:buFont typeface="Arial" panose="020B0604020202020204" pitchFamily="34" charset="0"/>
              <a:buChar char="•"/>
            </a:pPr>
            <a:endParaRPr lang="da-DK" dirty="0"/>
          </a:p>
        </p:txBody>
      </p:sp>
      <p:sp>
        <p:nvSpPr>
          <p:cNvPr id="4" name="Pladsholder til tekst 3">
            <a:extLst>
              <a:ext uri="{FF2B5EF4-FFF2-40B4-BE49-F238E27FC236}">
                <a16:creationId xmlns:a16="http://schemas.microsoft.com/office/drawing/2014/main" id="{3697588E-719C-2EC2-8ADF-4EDB3A5EEFC5}"/>
              </a:ext>
            </a:extLst>
          </p:cNvPr>
          <p:cNvSpPr>
            <a:spLocks noGrp="1"/>
          </p:cNvSpPr>
          <p:nvPr>
            <p:ph type="body" sz="quarter" idx="11"/>
          </p:nvPr>
        </p:nvSpPr>
        <p:spPr/>
        <p:txBody>
          <a:bodyPr/>
          <a:lstStyle/>
          <a:p>
            <a:r>
              <a:rPr lang="da-DK" dirty="0"/>
              <a:t>Tips</a:t>
            </a:r>
          </a:p>
          <a:p>
            <a:endParaRPr lang="da-DK" dirty="0"/>
          </a:p>
        </p:txBody>
      </p:sp>
      <p:sp>
        <p:nvSpPr>
          <p:cNvPr id="5" name="Tekstfelt 4">
            <a:extLst>
              <a:ext uri="{FF2B5EF4-FFF2-40B4-BE49-F238E27FC236}">
                <a16:creationId xmlns:a16="http://schemas.microsoft.com/office/drawing/2014/main" id="{BEF26DFB-0872-2C01-C4D9-8232DD891E7F}"/>
              </a:ext>
            </a:extLst>
          </p:cNvPr>
          <p:cNvSpPr txBox="1"/>
          <p:nvPr/>
        </p:nvSpPr>
        <p:spPr>
          <a:xfrm>
            <a:off x="3622431" y="1072662"/>
            <a:ext cx="2051538" cy="647973"/>
          </a:xfrm>
          <a:prstGeom prst="rect">
            <a:avLst/>
          </a:prstGeom>
          <a:noFill/>
          <a:ln>
            <a:noFill/>
          </a:ln>
        </p:spPr>
        <p:txBody>
          <a:bodyPr wrap="square" rtlCol="0">
            <a:noAutofit/>
          </a:bodyPr>
          <a:lstStyle/>
          <a:p>
            <a:pPr algn="l"/>
            <a:r>
              <a:rPr lang="da-DK" sz="3200" dirty="0">
                <a:highlight>
                  <a:srgbClr val="FFFF00"/>
                </a:highlight>
                <a:latin typeface="Helvetica" pitchFamily="2" charset="0"/>
                <a:cs typeface="Arial"/>
              </a:rPr>
              <a:t>UDKAST</a:t>
            </a:r>
            <a:endParaRPr lang="da-DK" sz="900" dirty="0">
              <a:highlight>
                <a:srgbClr val="FFFF00"/>
              </a:highlight>
              <a:latin typeface="Helvetica" pitchFamily="2" charset="0"/>
              <a:cs typeface="Arial"/>
            </a:endParaRPr>
          </a:p>
        </p:txBody>
      </p:sp>
    </p:spTree>
    <p:extLst>
      <p:ext uri="{BB962C8B-B14F-4D97-AF65-F5344CB8AC3E}">
        <p14:creationId xmlns:p14="http://schemas.microsoft.com/office/powerpoint/2010/main" val="6046535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ladsholder til billede 18" descr="Et billede, der indeholder Ansigt, person, indendørs, tøj&#10;&#10;Automatisk genereret beskrivelse">
            <a:extLst>
              <a:ext uri="{FF2B5EF4-FFF2-40B4-BE49-F238E27FC236}">
                <a16:creationId xmlns:a16="http://schemas.microsoft.com/office/drawing/2014/main" id="{CE650AFD-EDED-87D8-AB71-0CA342F81D69}"/>
              </a:ext>
            </a:extLst>
          </p:cNvPr>
          <p:cNvPicPr>
            <a:picLocks noGrp="1" noChangeAspect="1"/>
          </p:cNvPicPr>
          <p:nvPr>
            <p:ph type="pic" sz="quarter" idx="10"/>
          </p:nvPr>
        </p:nvPicPr>
        <p:blipFill>
          <a:blip r:embed="rId2"/>
          <a:srcRect/>
          <a:stretch>
            <a:fillRect/>
          </a:stretch>
        </p:blipFill>
        <p:spPr/>
      </p:pic>
      <p:sp>
        <p:nvSpPr>
          <p:cNvPr id="3" name="Titel 2">
            <a:extLst>
              <a:ext uri="{FF2B5EF4-FFF2-40B4-BE49-F238E27FC236}">
                <a16:creationId xmlns:a16="http://schemas.microsoft.com/office/drawing/2014/main" id="{580B5EFA-B8F9-59C1-2E77-C7C9AB68C59D}"/>
              </a:ext>
            </a:extLst>
          </p:cNvPr>
          <p:cNvSpPr>
            <a:spLocks noGrp="1"/>
          </p:cNvSpPr>
          <p:nvPr>
            <p:ph type="title"/>
          </p:nvPr>
        </p:nvSpPr>
        <p:spPr>
          <a:xfrm>
            <a:off x="1619672" y="2294868"/>
            <a:ext cx="5904656" cy="841796"/>
          </a:xfrm>
        </p:spPr>
        <p:txBody>
          <a:bodyPr/>
          <a:lstStyle/>
          <a:p>
            <a:r>
              <a:rPr lang="da-DK" dirty="0"/>
              <a:t>Spørgsmål?</a:t>
            </a:r>
            <a:br>
              <a:rPr lang="da-DK" dirty="0"/>
            </a:br>
            <a:r>
              <a:rPr lang="da-DK" dirty="0"/>
              <a:t>Konstruktive input?</a:t>
            </a:r>
          </a:p>
        </p:txBody>
      </p:sp>
      <p:sp>
        <p:nvSpPr>
          <p:cNvPr id="5" name="Pladsholder til tekst 4">
            <a:extLst>
              <a:ext uri="{FF2B5EF4-FFF2-40B4-BE49-F238E27FC236}">
                <a16:creationId xmlns:a16="http://schemas.microsoft.com/office/drawing/2014/main" id="{910A7CE0-8B01-09E9-D554-889455684185}"/>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543586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Kort nyt</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954303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6CFFD4-D9F9-386A-376A-167FDD8AE796}"/>
              </a:ext>
            </a:extLst>
          </p:cNvPr>
          <p:cNvSpPr>
            <a:spLocks noGrp="1"/>
          </p:cNvSpPr>
          <p:nvPr>
            <p:ph type="title"/>
          </p:nvPr>
        </p:nvSpPr>
        <p:spPr/>
        <p:txBody>
          <a:bodyPr/>
          <a:lstStyle/>
          <a:p>
            <a:r>
              <a:rPr lang="da-DK" dirty="0"/>
              <a:t>Spørgsmål i perioden 01.01-</a:t>
            </a:r>
            <a:r>
              <a:rPr lang="da-DK" u="sng" dirty="0"/>
              <a:t>11.02</a:t>
            </a:r>
            <a:br>
              <a:rPr lang="da-DK" dirty="0"/>
            </a:br>
            <a:r>
              <a:rPr lang="da-DK" dirty="0">
                <a:solidFill>
                  <a:schemeClr val="tx2"/>
                </a:solidFill>
              </a:rPr>
              <a:t>Indsamlet af KP-</a:t>
            </a:r>
            <a:r>
              <a:rPr lang="da-DK" dirty="0" err="1">
                <a:solidFill>
                  <a:schemeClr val="tx2"/>
                </a:solidFill>
              </a:rPr>
              <a:t>indstationeret</a:t>
            </a:r>
            <a:r>
              <a:rPr lang="da-DK" dirty="0">
                <a:solidFill>
                  <a:schemeClr val="tx2"/>
                </a:solidFill>
              </a:rPr>
              <a:t> (Birgitte - Rødovre)</a:t>
            </a:r>
          </a:p>
        </p:txBody>
      </p:sp>
      <p:sp>
        <p:nvSpPr>
          <p:cNvPr id="3" name="Pladsholder til tekst 2">
            <a:extLst>
              <a:ext uri="{FF2B5EF4-FFF2-40B4-BE49-F238E27FC236}">
                <a16:creationId xmlns:a16="http://schemas.microsoft.com/office/drawing/2014/main" id="{E708D359-6079-04A6-96D1-26F9C44814BE}"/>
              </a:ext>
            </a:extLst>
          </p:cNvPr>
          <p:cNvSpPr>
            <a:spLocks noGrp="1"/>
          </p:cNvSpPr>
          <p:nvPr>
            <p:ph type="body" sz="quarter" idx="10"/>
          </p:nvPr>
        </p:nvSpPr>
        <p:spPr/>
        <p:txBody>
          <a:bodyPr/>
          <a:lstStyle/>
          <a:p>
            <a:endParaRPr lang="da-DK" dirty="0"/>
          </a:p>
        </p:txBody>
      </p:sp>
      <p:sp>
        <p:nvSpPr>
          <p:cNvPr id="4" name="Pladsholder til tekst 3">
            <a:extLst>
              <a:ext uri="{FF2B5EF4-FFF2-40B4-BE49-F238E27FC236}">
                <a16:creationId xmlns:a16="http://schemas.microsoft.com/office/drawing/2014/main" id="{745F06C1-9EEE-1F61-4BB9-8726E057BEFC}"/>
              </a:ext>
            </a:extLst>
          </p:cNvPr>
          <p:cNvSpPr>
            <a:spLocks noGrp="1"/>
          </p:cNvSpPr>
          <p:nvPr>
            <p:ph type="body" sz="quarter" idx="11"/>
          </p:nvPr>
        </p:nvSpPr>
        <p:spPr/>
        <p:txBody>
          <a:bodyPr/>
          <a:lstStyle/>
          <a:p>
            <a:r>
              <a:rPr lang="da-DK" dirty="0"/>
              <a:t>Spørgsmål på KP-kommunesamarbejde (TEAMS)</a:t>
            </a:r>
          </a:p>
        </p:txBody>
      </p:sp>
      <p:graphicFrame>
        <p:nvGraphicFramePr>
          <p:cNvPr id="5" name="Tabel 4">
            <a:extLst>
              <a:ext uri="{FF2B5EF4-FFF2-40B4-BE49-F238E27FC236}">
                <a16:creationId xmlns:a16="http://schemas.microsoft.com/office/drawing/2014/main" id="{75D0A53C-D12A-2FCA-9CC4-9EC6133354B7}"/>
              </a:ext>
            </a:extLst>
          </p:cNvPr>
          <p:cNvGraphicFramePr>
            <a:graphicFrameLocks noGrp="1"/>
          </p:cNvGraphicFramePr>
          <p:nvPr>
            <p:extLst>
              <p:ext uri="{D42A27DB-BD31-4B8C-83A1-F6EECF244321}">
                <p14:modId xmlns:p14="http://schemas.microsoft.com/office/powerpoint/2010/main" val="4168873650"/>
              </p:ext>
            </p:extLst>
          </p:nvPr>
        </p:nvGraphicFramePr>
        <p:xfrm>
          <a:off x="358140" y="1203598"/>
          <a:ext cx="8627110" cy="3017520"/>
        </p:xfrm>
        <a:graphic>
          <a:graphicData uri="http://schemas.openxmlformats.org/drawingml/2006/table">
            <a:tbl>
              <a:tblPr firstRow="1" bandRow="1">
                <a:tableStyleId>{5C22544A-7EE6-4342-B048-85BDC9FD1C3A}</a:tableStyleId>
              </a:tblPr>
              <a:tblGrid>
                <a:gridCol w="7709210">
                  <a:extLst>
                    <a:ext uri="{9D8B030D-6E8A-4147-A177-3AD203B41FA5}">
                      <a16:colId xmlns:a16="http://schemas.microsoft.com/office/drawing/2014/main" val="1467025457"/>
                    </a:ext>
                  </a:extLst>
                </a:gridCol>
                <a:gridCol w="917900">
                  <a:extLst>
                    <a:ext uri="{9D8B030D-6E8A-4147-A177-3AD203B41FA5}">
                      <a16:colId xmlns:a16="http://schemas.microsoft.com/office/drawing/2014/main" val="1469809205"/>
                    </a:ext>
                  </a:extLst>
                </a:gridCol>
              </a:tblGrid>
              <a:tr h="323124">
                <a:tc>
                  <a:txBody>
                    <a:bodyPr/>
                    <a:lstStyle/>
                    <a:p>
                      <a:r>
                        <a:rPr lang="da-DK" sz="1200" dirty="0"/>
                        <a:t>Kort opsummering af spørgsmål</a:t>
                      </a:r>
                    </a:p>
                  </a:txBody>
                  <a:tcPr/>
                </a:tc>
                <a:tc>
                  <a:txBody>
                    <a:bodyPr/>
                    <a:lstStyle/>
                    <a:p>
                      <a:r>
                        <a:rPr lang="da-DK" sz="1200" dirty="0"/>
                        <a:t>Er der givet svar?</a:t>
                      </a:r>
                    </a:p>
                  </a:txBody>
                  <a:tcPr/>
                </a:tc>
                <a:extLst>
                  <a:ext uri="{0D108BD9-81ED-4DB2-BD59-A6C34878D82A}">
                    <a16:rowId xmlns:a16="http://schemas.microsoft.com/office/drawing/2014/main" val="3260667285"/>
                  </a:ext>
                </a:extLst>
              </a:tr>
              <a:tr h="423035">
                <a:tc>
                  <a:txBody>
                    <a:bodyPr/>
                    <a:lstStyle/>
                    <a:p>
                      <a:r>
                        <a:rPr lang="da-DK" sz="1200" dirty="0"/>
                        <a:t>Borger, som er blevet bevilliget udvidet helbredstillæg til tandprotese spørger, om han kan få behandlingen foretaget i Spanien. Erfaringer efterspørges. </a:t>
                      </a:r>
                    </a:p>
                  </a:txBody>
                  <a:tcPr/>
                </a:tc>
                <a:tc>
                  <a:txBody>
                    <a:bodyPr/>
                    <a:lstStyle/>
                    <a:p>
                      <a:r>
                        <a:rPr lang="da-DK" sz="1200" dirty="0"/>
                        <a:t>Ja</a:t>
                      </a:r>
                    </a:p>
                  </a:txBody>
                  <a:tcPr/>
                </a:tc>
                <a:extLst>
                  <a:ext uri="{0D108BD9-81ED-4DB2-BD59-A6C34878D82A}">
                    <a16:rowId xmlns:a16="http://schemas.microsoft.com/office/drawing/2014/main" val="3019688213"/>
                  </a:ext>
                </a:extLst>
              </a:tr>
              <a:tr h="501140">
                <a:tc>
                  <a:txBody>
                    <a:bodyPr/>
                    <a:lstStyle/>
                    <a:p>
                      <a:r>
                        <a:rPr lang="da-DK" sz="1200" dirty="0"/>
                        <a:t>Usikkerhed omkring hvornår helbredskort procenten opdateres i forhold til når der f. eks. I løbet af januar 25 modtages forskudsændringer i UDK. Det vil altid først slå igennem efter kørslen til den næste 1. </a:t>
                      </a:r>
                      <a:endParaRPr lang="da-DK" sz="1200" dirty="0">
                        <a:solidFill>
                          <a:srgbClr val="FF0000"/>
                        </a:solidFill>
                      </a:endParaRPr>
                    </a:p>
                  </a:txBody>
                  <a:tcPr/>
                </a:tc>
                <a:tc>
                  <a:txBody>
                    <a:bodyPr/>
                    <a:lstStyle/>
                    <a:p>
                      <a:r>
                        <a:rPr lang="da-DK" sz="1200" dirty="0"/>
                        <a:t>Delvist, men med usikkerhed</a:t>
                      </a:r>
                    </a:p>
                    <a:p>
                      <a:endParaRPr lang="da-DK" sz="1200" dirty="0"/>
                    </a:p>
                    <a:p>
                      <a:endParaRPr lang="da-DK" sz="1200" dirty="0"/>
                    </a:p>
                  </a:txBody>
                  <a:tcPr/>
                </a:tc>
                <a:extLst>
                  <a:ext uri="{0D108BD9-81ED-4DB2-BD59-A6C34878D82A}">
                    <a16:rowId xmlns:a16="http://schemas.microsoft.com/office/drawing/2014/main" val="1098655840"/>
                  </a:ext>
                </a:extLst>
              </a:tr>
              <a:tr h="423035">
                <a:tc>
                  <a:txBody>
                    <a:bodyPr/>
                    <a:lstStyle/>
                    <a:p>
                      <a:r>
                        <a:rPr lang="da-DK" sz="1200" dirty="0"/>
                        <a:t>E-faktura og beløbsgrænse på ydelsesnumre. Hvordan har I andre fastsat jeres beløbsgrænser for automatisk behandling af </a:t>
                      </a:r>
                      <a:r>
                        <a:rPr lang="da-DK" sz="1200" dirty="0" err="1"/>
                        <a:t>eFaktura</a:t>
                      </a:r>
                      <a:r>
                        <a:rPr lang="da-DK" sz="1200" dirty="0"/>
                        <a:t>? Den skal jo helst ikke ligge for tæt op ad regionens priser, af hensyn til vedligehold, men hvor meget har I "rundet op"?</a:t>
                      </a:r>
                    </a:p>
                  </a:txBody>
                  <a:tcPr/>
                </a:tc>
                <a:tc>
                  <a:txBody>
                    <a:bodyPr/>
                    <a:lstStyle/>
                    <a:p>
                      <a:r>
                        <a:rPr lang="da-DK" sz="1200" dirty="0"/>
                        <a:t>Nej</a:t>
                      </a:r>
                    </a:p>
                  </a:txBody>
                  <a:tcPr/>
                </a:tc>
                <a:extLst>
                  <a:ext uri="{0D108BD9-81ED-4DB2-BD59-A6C34878D82A}">
                    <a16:rowId xmlns:a16="http://schemas.microsoft.com/office/drawing/2014/main" val="3709791887"/>
                  </a:ext>
                </a:extLst>
              </a:tr>
              <a:tr h="423035">
                <a:tc>
                  <a:txBody>
                    <a:bodyPr/>
                    <a:lstStyle/>
                    <a:p>
                      <a:r>
                        <a:rPr lang="da-DK" sz="1200" kern="1200" dirty="0">
                          <a:solidFill>
                            <a:schemeClr val="dk1"/>
                          </a:solidFill>
                          <a:effectLst/>
                          <a:latin typeface="+mn-lt"/>
                          <a:ea typeface="+mn-ea"/>
                          <a:cs typeface="+mn-cs"/>
                        </a:rPr>
                        <a:t>MARC helbredstillæg</a:t>
                      </a:r>
                    </a:p>
                    <a:p>
                      <a:r>
                        <a:rPr lang="da-DK" sz="1200" kern="1200" dirty="0">
                          <a:solidFill>
                            <a:schemeClr val="dk1"/>
                          </a:solidFill>
                          <a:effectLst/>
                          <a:latin typeface="+mn-lt"/>
                          <a:ea typeface="+mn-ea"/>
                          <a:cs typeface="+mn-cs"/>
                        </a:rPr>
                        <a:t>Er der nogen, som har erfaring med MARC helbredstillæg - meget gerne i Nordjylland? </a:t>
                      </a:r>
                      <a:endParaRPr lang="da-DK" sz="1200" dirty="0"/>
                    </a:p>
                  </a:txBody>
                  <a:tcPr/>
                </a:tc>
                <a:tc>
                  <a:txBody>
                    <a:bodyPr/>
                    <a:lstStyle/>
                    <a:p>
                      <a:r>
                        <a:rPr lang="da-DK" sz="1200" dirty="0"/>
                        <a:t>Nej</a:t>
                      </a:r>
                    </a:p>
                  </a:txBody>
                  <a:tcPr/>
                </a:tc>
                <a:extLst>
                  <a:ext uri="{0D108BD9-81ED-4DB2-BD59-A6C34878D82A}">
                    <a16:rowId xmlns:a16="http://schemas.microsoft.com/office/drawing/2014/main" val="1407367269"/>
                  </a:ext>
                </a:extLst>
              </a:tr>
            </a:tbl>
          </a:graphicData>
        </a:graphic>
      </p:graphicFrame>
      <p:sp>
        <p:nvSpPr>
          <p:cNvPr id="6" name="Tekstfelt 5">
            <a:extLst>
              <a:ext uri="{FF2B5EF4-FFF2-40B4-BE49-F238E27FC236}">
                <a16:creationId xmlns:a16="http://schemas.microsoft.com/office/drawing/2014/main" id="{FDD63FD6-0CB0-7F63-3803-C24BD032F7A0}"/>
              </a:ext>
            </a:extLst>
          </p:cNvPr>
          <p:cNvSpPr txBox="1"/>
          <p:nvPr/>
        </p:nvSpPr>
        <p:spPr>
          <a:xfrm>
            <a:off x="358140" y="2597150"/>
            <a:ext cx="3870960" cy="449580"/>
          </a:xfrm>
          <a:prstGeom prst="rect">
            <a:avLst/>
          </a:prstGeom>
          <a:noFill/>
          <a:ln w="38100">
            <a:solidFill>
              <a:schemeClr val="tx2"/>
            </a:solidFill>
          </a:ln>
        </p:spPr>
        <p:txBody>
          <a:bodyPr wrap="square" rtlCol="0">
            <a:noAutofit/>
          </a:bodyPr>
          <a:lstStyle/>
          <a:p>
            <a:pPr algn="l"/>
            <a:r>
              <a:rPr lang="da-DK" sz="1100" dirty="0">
                <a:latin typeface="Neue Haas Grotesk Text Pro" panose="020B0504020202020204" pitchFamily="34" charset="0"/>
                <a:cs typeface="Arial"/>
              </a:rPr>
              <a:t>Det har indtil videre ikke været prioriteret at foretage en ændring, så helbredstillægskortet rettes med det samme</a:t>
            </a:r>
          </a:p>
        </p:txBody>
      </p:sp>
      <p:pic>
        <p:nvPicPr>
          <p:cNvPr id="8" name="Grafik 7" descr="Advarsel med massiv udfyldning">
            <a:extLst>
              <a:ext uri="{FF2B5EF4-FFF2-40B4-BE49-F238E27FC236}">
                <a16:creationId xmlns:a16="http://schemas.microsoft.com/office/drawing/2014/main" id="{13F64406-4115-08E2-8C20-584472E244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83682" y="2571750"/>
            <a:ext cx="530916" cy="530916"/>
          </a:xfrm>
          <a:prstGeom prst="rect">
            <a:avLst/>
          </a:prstGeom>
        </p:spPr>
      </p:pic>
    </p:spTree>
    <p:extLst>
      <p:ext uri="{BB962C8B-B14F-4D97-AF65-F5344CB8AC3E}">
        <p14:creationId xmlns:p14="http://schemas.microsoft.com/office/powerpoint/2010/main" val="386975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6CFFD4-D9F9-386A-376A-167FDD8AE796}"/>
              </a:ext>
            </a:extLst>
          </p:cNvPr>
          <p:cNvSpPr>
            <a:spLocks noGrp="1"/>
          </p:cNvSpPr>
          <p:nvPr>
            <p:ph type="title"/>
          </p:nvPr>
        </p:nvSpPr>
        <p:spPr/>
        <p:txBody>
          <a:bodyPr/>
          <a:lstStyle/>
          <a:p>
            <a:r>
              <a:rPr lang="da-DK" dirty="0"/>
              <a:t>Spørgsmål i perioden 01.01-</a:t>
            </a:r>
            <a:r>
              <a:rPr lang="da-DK" u="sng" dirty="0"/>
              <a:t>11.02</a:t>
            </a:r>
            <a:br>
              <a:rPr lang="da-DK" dirty="0"/>
            </a:br>
            <a:r>
              <a:rPr lang="da-DK" dirty="0">
                <a:solidFill>
                  <a:schemeClr val="tx2"/>
                </a:solidFill>
              </a:rPr>
              <a:t>Indsamlet af KP-</a:t>
            </a:r>
            <a:r>
              <a:rPr lang="da-DK" dirty="0" err="1">
                <a:solidFill>
                  <a:schemeClr val="tx2"/>
                </a:solidFill>
              </a:rPr>
              <a:t>indstationeret</a:t>
            </a:r>
            <a:r>
              <a:rPr lang="da-DK" dirty="0">
                <a:solidFill>
                  <a:schemeClr val="tx2"/>
                </a:solidFill>
              </a:rPr>
              <a:t> (Birgitte - Rødovre)</a:t>
            </a:r>
            <a:endParaRPr lang="da-DK" dirty="0"/>
          </a:p>
        </p:txBody>
      </p:sp>
      <p:sp>
        <p:nvSpPr>
          <p:cNvPr id="3" name="Pladsholder til tekst 2">
            <a:extLst>
              <a:ext uri="{FF2B5EF4-FFF2-40B4-BE49-F238E27FC236}">
                <a16:creationId xmlns:a16="http://schemas.microsoft.com/office/drawing/2014/main" id="{E708D359-6079-04A6-96D1-26F9C44814BE}"/>
              </a:ext>
            </a:extLst>
          </p:cNvPr>
          <p:cNvSpPr>
            <a:spLocks noGrp="1"/>
          </p:cNvSpPr>
          <p:nvPr>
            <p:ph type="body" sz="quarter" idx="10"/>
          </p:nvPr>
        </p:nvSpPr>
        <p:spPr/>
        <p:txBody>
          <a:bodyPr/>
          <a:lstStyle/>
          <a:p>
            <a:endParaRPr lang="da-DK" dirty="0"/>
          </a:p>
        </p:txBody>
      </p:sp>
      <p:sp>
        <p:nvSpPr>
          <p:cNvPr id="4" name="Pladsholder til tekst 3">
            <a:extLst>
              <a:ext uri="{FF2B5EF4-FFF2-40B4-BE49-F238E27FC236}">
                <a16:creationId xmlns:a16="http://schemas.microsoft.com/office/drawing/2014/main" id="{745F06C1-9EEE-1F61-4BB9-8726E057BEFC}"/>
              </a:ext>
            </a:extLst>
          </p:cNvPr>
          <p:cNvSpPr>
            <a:spLocks noGrp="1"/>
          </p:cNvSpPr>
          <p:nvPr>
            <p:ph type="body" sz="quarter" idx="11"/>
          </p:nvPr>
        </p:nvSpPr>
        <p:spPr/>
        <p:txBody>
          <a:bodyPr/>
          <a:lstStyle/>
          <a:p>
            <a:r>
              <a:rPr lang="da-DK" dirty="0"/>
              <a:t>Spørgsmål på KP-kommunesamarbejde (TEAMS)</a:t>
            </a:r>
          </a:p>
        </p:txBody>
      </p:sp>
      <p:graphicFrame>
        <p:nvGraphicFramePr>
          <p:cNvPr id="5" name="Tabel 4">
            <a:extLst>
              <a:ext uri="{FF2B5EF4-FFF2-40B4-BE49-F238E27FC236}">
                <a16:creationId xmlns:a16="http://schemas.microsoft.com/office/drawing/2014/main" id="{75D0A53C-D12A-2FCA-9CC4-9EC6133354B7}"/>
              </a:ext>
            </a:extLst>
          </p:cNvPr>
          <p:cNvGraphicFramePr>
            <a:graphicFrameLocks noGrp="1"/>
          </p:cNvGraphicFramePr>
          <p:nvPr>
            <p:extLst>
              <p:ext uri="{D42A27DB-BD31-4B8C-83A1-F6EECF244321}">
                <p14:modId xmlns:p14="http://schemas.microsoft.com/office/powerpoint/2010/main" val="168463124"/>
              </p:ext>
            </p:extLst>
          </p:nvPr>
        </p:nvGraphicFramePr>
        <p:xfrm>
          <a:off x="374650" y="1203598"/>
          <a:ext cx="8639491" cy="3445444"/>
        </p:xfrm>
        <a:graphic>
          <a:graphicData uri="http://schemas.openxmlformats.org/drawingml/2006/table">
            <a:tbl>
              <a:tblPr firstRow="1" bandRow="1">
                <a:tableStyleId>{5C22544A-7EE6-4342-B048-85BDC9FD1C3A}</a:tableStyleId>
              </a:tblPr>
              <a:tblGrid>
                <a:gridCol w="7622950">
                  <a:extLst>
                    <a:ext uri="{9D8B030D-6E8A-4147-A177-3AD203B41FA5}">
                      <a16:colId xmlns:a16="http://schemas.microsoft.com/office/drawing/2014/main" val="1467025457"/>
                    </a:ext>
                  </a:extLst>
                </a:gridCol>
                <a:gridCol w="1016541">
                  <a:extLst>
                    <a:ext uri="{9D8B030D-6E8A-4147-A177-3AD203B41FA5}">
                      <a16:colId xmlns:a16="http://schemas.microsoft.com/office/drawing/2014/main" val="1469809205"/>
                    </a:ext>
                  </a:extLst>
                </a:gridCol>
              </a:tblGrid>
              <a:tr h="396702">
                <a:tc>
                  <a:txBody>
                    <a:bodyPr/>
                    <a:lstStyle/>
                    <a:p>
                      <a:r>
                        <a:rPr lang="da-DK" sz="1200" dirty="0"/>
                        <a:t>Kort opsummering af spørgsmål</a:t>
                      </a:r>
                    </a:p>
                  </a:txBody>
                  <a:tcPr/>
                </a:tc>
                <a:tc>
                  <a:txBody>
                    <a:bodyPr/>
                    <a:lstStyle/>
                    <a:p>
                      <a:r>
                        <a:rPr lang="da-DK" sz="1200" dirty="0"/>
                        <a:t>Er der givet svar?</a:t>
                      </a:r>
                    </a:p>
                  </a:txBody>
                  <a:tcPr/>
                </a:tc>
                <a:extLst>
                  <a:ext uri="{0D108BD9-81ED-4DB2-BD59-A6C34878D82A}">
                    <a16:rowId xmlns:a16="http://schemas.microsoft.com/office/drawing/2014/main" val="3260667285"/>
                  </a:ext>
                </a:extLst>
              </a:tr>
              <a:tr h="519364">
                <a:tc>
                  <a:txBody>
                    <a:bodyPr/>
                    <a:lstStyle/>
                    <a:p>
                      <a:r>
                        <a:rPr lang="da-DK" sz="1200" dirty="0"/>
                        <a:t>Pt. kommer der opgaver i KP Pension - Formue har ændret sig. Her står at borgers formue har ændret sig - startdato 1/1-2025. Formuen er nu over formuegrænsen.  </a:t>
                      </a:r>
                    </a:p>
                    <a:p>
                      <a:r>
                        <a:rPr lang="da-DK" sz="1200" dirty="0"/>
                        <a:t>Hvad gør I med helbredstillægget - stopper I den eller ikke?</a:t>
                      </a:r>
                    </a:p>
                  </a:txBody>
                  <a:tcPr/>
                </a:tc>
                <a:tc>
                  <a:txBody>
                    <a:bodyPr/>
                    <a:lstStyle/>
                    <a:p>
                      <a:r>
                        <a:rPr lang="da-DK" sz="1200" dirty="0"/>
                        <a:t>Ja</a:t>
                      </a:r>
                    </a:p>
                  </a:txBody>
                  <a:tcPr/>
                </a:tc>
                <a:extLst>
                  <a:ext uri="{0D108BD9-81ED-4DB2-BD59-A6C34878D82A}">
                    <a16:rowId xmlns:a16="http://schemas.microsoft.com/office/drawing/2014/main" val="3019688213"/>
                  </a:ext>
                </a:extLst>
              </a:tr>
              <a:tr h="519364">
                <a:tc>
                  <a:txBody>
                    <a:bodyPr/>
                    <a:lstStyle/>
                    <a:p>
                      <a:r>
                        <a:rPr lang="da-DK" sz="1200" kern="1200" dirty="0">
                          <a:solidFill>
                            <a:schemeClr val="dk1"/>
                          </a:solidFill>
                          <a:effectLst/>
                          <a:latin typeface="+mn-lt"/>
                          <a:ea typeface="+mn-ea"/>
                          <a:cs typeface="+mn-cs"/>
                        </a:rPr>
                        <a:t>Udvidet helbredstillæg - behandling i udlandet</a:t>
                      </a:r>
                    </a:p>
                    <a:p>
                      <a:r>
                        <a:rPr lang="da-DK" sz="1200" kern="1200" dirty="0">
                          <a:solidFill>
                            <a:schemeClr val="dk1"/>
                          </a:solidFill>
                          <a:effectLst/>
                          <a:latin typeface="+mn-lt"/>
                          <a:ea typeface="+mn-ea"/>
                          <a:cs typeface="+mn-cs"/>
                        </a:rPr>
                        <a:t>Hej </a:t>
                      </a:r>
                    </a:p>
                    <a:p>
                      <a:r>
                        <a:rPr lang="da-DK" sz="1200" kern="1200" dirty="0">
                          <a:solidFill>
                            <a:schemeClr val="dk1"/>
                          </a:solidFill>
                          <a:effectLst/>
                          <a:latin typeface="+mn-lt"/>
                          <a:ea typeface="+mn-ea"/>
                          <a:cs typeface="+mn-cs"/>
                        </a:rPr>
                        <a:t> </a:t>
                      </a:r>
                    </a:p>
                    <a:p>
                      <a:r>
                        <a:rPr lang="da-DK" sz="1200" kern="1200" dirty="0">
                          <a:solidFill>
                            <a:schemeClr val="dk1"/>
                          </a:solidFill>
                          <a:effectLst/>
                          <a:latin typeface="+mn-lt"/>
                          <a:ea typeface="+mn-ea"/>
                          <a:cs typeface="+mn-cs"/>
                        </a:rPr>
                        <a:t>Vi har en borger, som er blevet bevilliget udvidet helbredstillæg til tandprotese. Borger har efterfølgende rettet henvendelse for at høre, om han kan få behandlingen foretaget i Spanien. Er der nogen der har erfaringer med det?</a:t>
                      </a:r>
                    </a:p>
                  </a:txBody>
                  <a:tcPr/>
                </a:tc>
                <a:tc>
                  <a:txBody>
                    <a:bodyPr/>
                    <a:lstStyle/>
                    <a:p>
                      <a:r>
                        <a:rPr lang="da-DK" sz="1200" dirty="0"/>
                        <a:t>ja</a:t>
                      </a:r>
                    </a:p>
                  </a:txBody>
                  <a:tcPr/>
                </a:tc>
                <a:extLst>
                  <a:ext uri="{0D108BD9-81ED-4DB2-BD59-A6C34878D82A}">
                    <a16:rowId xmlns:a16="http://schemas.microsoft.com/office/drawing/2014/main" val="1098655840"/>
                  </a:ext>
                </a:extLst>
              </a:tr>
              <a:tr h="5193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t>Der søger erfaringer fra kommuner, som betaler for erklæringer/prisoverslag, som borgerne får lavet ved fodbehandleren. Er der nogen kommuner der betaler I hele udgiften, eller yders der tilskud på baggrund af helbredsprocenten?</a:t>
                      </a:r>
                      <a:br>
                        <a:rPr lang="da-DK" sz="1200" dirty="0"/>
                      </a:br>
                      <a:r>
                        <a:rPr lang="da-DK" sz="1200" dirty="0"/>
                        <a:t>Og hvad hvis det viser sig, at borgerne skal have afslag på sin ansøgning, betaler I så stadig til erklæringen?</a:t>
                      </a:r>
                    </a:p>
                  </a:txBody>
                  <a:tcPr/>
                </a:tc>
                <a:tc>
                  <a:txBody>
                    <a:bodyPr/>
                    <a:lstStyle/>
                    <a:p>
                      <a:r>
                        <a:rPr lang="da-DK" sz="1200"/>
                        <a:t>ja</a:t>
                      </a:r>
                      <a:endParaRPr lang="da-DK" sz="1200" dirty="0"/>
                    </a:p>
                  </a:txBody>
                  <a:tcPr/>
                </a:tc>
                <a:extLst>
                  <a:ext uri="{0D108BD9-81ED-4DB2-BD59-A6C34878D82A}">
                    <a16:rowId xmlns:a16="http://schemas.microsoft.com/office/drawing/2014/main" val="3574242867"/>
                  </a:ext>
                </a:extLst>
              </a:tr>
              <a:tr h="5193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t>Borger, som er blevet bevilliget udvidet helbredstillæg til tandprotese spørger, om han kan få behandlingen foretaget i Spanien. Erfaringer efterspørges. </a:t>
                      </a:r>
                      <a:endParaRPr lang="da-DK" sz="1200" dirty="0">
                        <a:solidFill>
                          <a:srgbClr val="FF0000"/>
                        </a:solidFill>
                      </a:endParaRPr>
                    </a:p>
                  </a:txBody>
                  <a:tcPr/>
                </a:tc>
                <a:tc>
                  <a:txBody>
                    <a:bodyPr/>
                    <a:lstStyle/>
                    <a:p>
                      <a:r>
                        <a:rPr lang="da-DK" sz="1200" dirty="0"/>
                        <a:t>ja</a:t>
                      </a:r>
                    </a:p>
                  </a:txBody>
                  <a:tcPr/>
                </a:tc>
                <a:extLst>
                  <a:ext uri="{0D108BD9-81ED-4DB2-BD59-A6C34878D82A}">
                    <a16:rowId xmlns:a16="http://schemas.microsoft.com/office/drawing/2014/main" val="3709791887"/>
                  </a:ext>
                </a:extLst>
              </a:tr>
            </a:tbl>
          </a:graphicData>
        </a:graphic>
      </p:graphicFrame>
    </p:spTree>
    <p:extLst>
      <p:ext uri="{BB962C8B-B14F-4D97-AF65-F5344CB8AC3E}">
        <p14:creationId xmlns:p14="http://schemas.microsoft.com/office/powerpoint/2010/main" val="765464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76723C-1057-E42B-F481-192094B77987}"/>
              </a:ext>
            </a:extLst>
          </p:cNvPr>
          <p:cNvSpPr>
            <a:spLocks noGrp="1"/>
          </p:cNvSpPr>
          <p:nvPr>
            <p:ph type="title"/>
          </p:nvPr>
        </p:nvSpPr>
        <p:spPr/>
        <p:txBody>
          <a:bodyPr/>
          <a:lstStyle/>
          <a:p>
            <a:r>
              <a:rPr lang="da-DK" dirty="0"/>
              <a:t>Borgere, der har været udrejst, hvor I ikke skal medfinansiere </a:t>
            </a:r>
            <a:br>
              <a:rPr lang="da-DK" dirty="0"/>
            </a:br>
            <a:r>
              <a:rPr lang="da-DK" dirty="0">
                <a:solidFill>
                  <a:schemeClr val="tx2"/>
                </a:solidFill>
              </a:rPr>
              <a:t>(Nyt fra UDK)</a:t>
            </a:r>
            <a:br>
              <a:rPr lang="da-DK" dirty="0">
                <a:solidFill>
                  <a:schemeClr val="tx2"/>
                </a:solidFill>
              </a:rPr>
            </a:br>
            <a:endParaRPr lang="da-DK" dirty="0">
              <a:solidFill>
                <a:schemeClr val="tx2"/>
              </a:solidFill>
            </a:endParaRPr>
          </a:p>
        </p:txBody>
      </p:sp>
      <p:sp>
        <p:nvSpPr>
          <p:cNvPr id="3" name="Pladsholder til tekst 2">
            <a:extLst>
              <a:ext uri="{FF2B5EF4-FFF2-40B4-BE49-F238E27FC236}">
                <a16:creationId xmlns:a16="http://schemas.microsoft.com/office/drawing/2014/main" id="{F5355F0B-17DF-792B-D3DF-FABDE0644EE5}"/>
              </a:ext>
            </a:extLst>
          </p:cNvPr>
          <p:cNvSpPr>
            <a:spLocks noGrp="1"/>
          </p:cNvSpPr>
          <p:nvPr>
            <p:ph type="body" sz="quarter" idx="10"/>
          </p:nvPr>
        </p:nvSpPr>
        <p:spPr/>
        <p:txBody>
          <a:bodyPr/>
          <a:lstStyle/>
          <a:p>
            <a:endParaRPr lang="da-DK" sz="1200" dirty="0"/>
          </a:p>
          <a:p>
            <a:r>
              <a:rPr lang="da-DK" sz="1200" dirty="0"/>
              <a:t>I har indmeldt en række sager om, at I er blevet opkrævet medfinansiering for borgere, som skulle have været 100% statsligt finansieret.</a:t>
            </a:r>
          </a:p>
          <a:p>
            <a:r>
              <a:rPr lang="da-DK" sz="1200" dirty="0"/>
              <a:t>Det drejer sig om situationer, hvor en borgers udrejse først er blevet registreret med forsinkelse i CPR, og UDK derfor har opkrævet den tidligere bopælskommune. </a:t>
            </a:r>
          </a:p>
          <a:p>
            <a:r>
              <a:rPr lang="da-DK" sz="1200" dirty="0"/>
              <a:t>Supportsagerne har pt. status 'afventer 3. part’. Men nu er UDK altså kommet frem til, hvordan de skal løses, og de vil blive afviklet over de næste måneder.</a:t>
            </a:r>
          </a:p>
        </p:txBody>
      </p:sp>
      <p:sp>
        <p:nvSpPr>
          <p:cNvPr id="4" name="Pladsholder til tekst 3">
            <a:extLst>
              <a:ext uri="{FF2B5EF4-FFF2-40B4-BE49-F238E27FC236}">
                <a16:creationId xmlns:a16="http://schemas.microsoft.com/office/drawing/2014/main" id="{AA0BEB84-747C-FB0B-C903-03C989D8FBAD}"/>
              </a:ext>
            </a:extLst>
          </p:cNvPr>
          <p:cNvSpPr>
            <a:spLocks noGrp="1"/>
          </p:cNvSpPr>
          <p:nvPr>
            <p:ph type="body" sz="quarter" idx="11"/>
          </p:nvPr>
        </p:nvSpPr>
        <p:spPr/>
        <p:txBody>
          <a:bodyPr/>
          <a:lstStyle/>
          <a:p>
            <a:r>
              <a:rPr lang="da-DK" dirty="0"/>
              <a:t>Kort nyt</a:t>
            </a:r>
          </a:p>
        </p:txBody>
      </p:sp>
      <p:pic>
        <p:nvPicPr>
          <p:cNvPr id="8" name="Pladsholder til billede 7" descr="Et billede, der indeholder tekst, maleri, grafisk design, bog&#10;&#10;Automatisk genereret beskrivelse">
            <a:extLst>
              <a:ext uri="{FF2B5EF4-FFF2-40B4-BE49-F238E27FC236}">
                <a16:creationId xmlns:a16="http://schemas.microsoft.com/office/drawing/2014/main" id="{17F91314-CF61-0518-8CA5-C0580F13D53C}"/>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80230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C1C4A9-7C97-4B15-AB42-F521523C5770}"/>
              </a:ext>
            </a:extLst>
          </p:cNvPr>
          <p:cNvSpPr>
            <a:spLocks noGrp="1"/>
          </p:cNvSpPr>
          <p:nvPr>
            <p:ph type="title"/>
          </p:nvPr>
        </p:nvSpPr>
        <p:spPr/>
        <p:txBody>
          <a:bodyPr/>
          <a:lstStyle/>
          <a:p>
            <a:r>
              <a:rPr lang="da-DK" dirty="0"/>
              <a:t>Struktur for mødet</a:t>
            </a:r>
          </a:p>
        </p:txBody>
      </p:sp>
      <p:pic>
        <p:nvPicPr>
          <p:cNvPr id="15" name="Pladsholder til billede 14">
            <a:extLst>
              <a:ext uri="{FF2B5EF4-FFF2-40B4-BE49-F238E27FC236}">
                <a16:creationId xmlns:a16="http://schemas.microsoft.com/office/drawing/2014/main" id="{FCB118DD-4437-4EB0-9709-9435F1D3BC5F}"/>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a:ext>
            </a:extLst>
          </a:blip>
          <a:srcRect/>
          <a:stretch>
            <a:fillRect/>
          </a:stretch>
        </p:blipFill>
        <p:spPr/>
      </p:pic>
      <p:sp>
        <p:nvSpPr>
          <p:cNvPr id="4" name="Pladsholder til tekst 3">
            <a:extLst>
              <a:ext uri="{FF2B5EF4-FFF2-40B4-BE49-F238E27FC236}">
                <a16:creationId xmlns:a16="http://schemas.microsoft.com/office/drawing/2014/main" id="{E0075161-D5D9-492F-AE32-56D9811D7082}"/>
              </a:ext>
            </a:extLst>
          </p:cNvPr>
          <p:cNvSpPr>
            <a:spLocks noGrp="1"/>
          </p:cNvSpPr>
          <p:nvPr>
            <p:ph type="body" sz="quarter" idx="14"/>
          </p:nvPr>
        </p:nvSpPr>
        <p:spPr/>
        <p:txBody>
          <a:bodyPr/>
          <a:lstStyle/>
          <a:p>
            <a:pPr indent="0">
              <a:buNone/>
            </a:pPr>
            <a:r>
              <a:rPr lang="da-DK" dirty="0"/>
              <a:t>Som udgangspunkt:</a:t>
            </a:r>
          </a:p>
          <a:p>
            <a:pPr indent="0">
              <a:buNone/>
            </a:pPr>
            <a:endParaRPr lang="da-DK" dirty="0"/>
          </a:p>
          <a:p>
            <a:endParaRPr lang="da-DK" dirty="0"/>
          </a:p>
          <a:p>
            <a:endParaRPr lang="da-DK" dirty="0"/>
          </a:p>
          <a:p>
            <a:pPr indent="0">
              <a:buNone/>
            </a:pPr>
            <a:r>
              <a:rPr lang="da-DK" dirty="0"/>
              <a:t>Har du spørgsmål:</a:t>
            </a:r>
          </a:p>
          <a:p>
            <a:endParaRPr lang="da-DK" dirty="0"/>
          </a:p>
          <a:p>
            <a:endParaRPr lang="da-DK" dirty="0"/>
          </a:p>
          <a:p>
            <a:endParaRPr lang="da-DK" dirty="0"/>
          </a:p>
          <a:p>
            <a:pPr indent="0">
              <a:buNone/>
            </a:pPr>
            <a:r>
              <a:rPr lang="da-DK" dirty="0"/>
              <a:t>Mødet optages:</a:t>
            </a:r>
          </a:p>
          <a:p>
            <a:pPr indent="0">
              <a:buNone/>
            </a:pPr>
            <a:r>
              <a:rPr lang="da-DK" dirty="0">
                <a:hlinkClick r:id="rId4"/>
              </a:rPr>
              <a:t>Implementering og videreudvikling</a:t>
            </a:r>
            <a:r>
              <a:rPr lang="da-DK" dirty="0"/>
              <a:t> / Møder</a:t>
            </a:r>
          </a:p>
          <a:p>
            <a:pPr indent="0">
              <a:buNone/>
            </a:pPr>
            <a:endParaRPr lang="da-DK" dirty="0"/>
          </a:p>
        </p:txBody>
      </p:sp>
      <p:sp>
        <p:nvSpPr>
          <p:cNvPr id="5" name="Pladsholder til tekst 4">
            <a:extLst>
              <a:ext uri="{FF2B5EF4-FFF2-40B4-BE49-F238E27FC236}">
                <a16:creationId xmlns:a16="http://schemas.microsoft.com/office/drawing/2014/main" id="{F3FFBD22-10CD-4EC2-B43F-4EF19316176F}"/>
              </a:ext>
            </a:extLst>
          </p:cNvPr>
          <p:cNvSpPr>
            <a:spLocks noGrp="1"/>
          </p:cNvSpPr>
          <p:nvPr>
            <p:ph type="body" sz="quarter" idx="15"/>
          </p:nvPr>
        </p:nvSpPr>
        <p:spPr/>
        <p:txBody>
          <a:bodyPr/>
          <a:lstStyle/>
          <a:p>
            <a:endParaRPr lang="da-DK"/>
          </a:p>
        </p:txBody>
      </p:sp>
      <p:pic>
        <p:nvPicPr>
          <p:cNvPr id="6" name="Grafik 5" descr="Radiomikrofon">
            <a:extLst>
              <a:ext uri="{FF2B5EF4-FFF2-40B4-BE49-F238E27FC236}">
                <a16:creationId xmlns:a16="http://schemas.microsoft.com/office/drawing/2014/main" id="{AEA36C8F-1C80-4896-AB07-0BBB2CC9F4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04712" y="1078291"/>
            <a:ext cx="528756" cy="528756"/>
          </a:xfrm>
          <a:prstGeom prst="rect">
            <a:avLst/>
          </a:prstGeom>
        </p:spPr>
      </p:pic>
      <p:pic>
        <p:nvPicPr>
          <p:cNvPr id="7" name="Grafik 6" descr="Webkamera">
            <a:extLst>
              <a:ext uri="{FF2B5EF4-FFF2-40B4-BE49-F238E27FC236}">
                <a16:creationId xmlns:a16="http://schemas.microsoft.com/office/drawing/2014/main" id="{9E6D728C-42B3-4891-9AA4-8201D79C71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20668" y="1085822"/>
            <a:ext cx="528756" cy="528756"/>
          </a:xfrm>
          <a:prstGeom prst="rect">
            <a:avLst/>
          </a:prstGeom>
        </p:spPr>
      </p:pic>
      <p:cxnSp>
        <p:nvCxnSpPr>
          <p:cNvPr id="9" name="Lige forbindelse 8">
            <a:extLst>
              <a:ext uri="{FF2B5EF4-FFF2-40B4-BE49-F238E27FC236}">
                <a16:creationId xmlns:a16="http://schemas.microsoft.com/office/drawing/2014/main" id="{B2F95FE2-EFF9-48ED-BA83-436BF5E20C72}"/>
              </a:ext>
            </a:extLst>
          </p:cNvPr>
          <p:cNvCxnSpPr>
            <a:cxnSpLocks/>
          </p:cNvCxnSpPr>
          <p:nvPr/>
        </p:nvCxnSpPr>
        <p:spPr>
          <a:xfrm>
            <a:off x="2620668" y="1085822"/>
            <a:ext cx="528756" cy="528756"/>
          </a:xfrm>
          <a:prstGeom prst="line">
            <a:avLst/>
          </a:prstGeom>
          <a:ln w="57150">
            <a:solidFill>
              <a:schemeClr val="accent1"/>
            </a:solidFill>
            <a:tailEnd type="none"/>
          </a:ln>
        </p:spPr>
        <p:style>
          <a:lnRef idx="1">
            <a:schemeClr val="accent1"/>
          </a:lnRef>
          <a:fillRef idx="0">
            <a:schemeClr val="accent1"/>
          </a:fillRef>
          <a:effectRef idx="0">
            <a:schemeClr val="accent1"/>
          </a:effectRef>
          <a:fontRef idx="minor">
            <a:schemeClr val="tx1"/>
          </a:fontRef>
        </p:style>
      </p:cxnSp>
      <p:pic>
        <p:nvPicPr>
          <p:cNvPr id="13" name="Grafik 12" descr="Podcast">
            <a:extLst>
              <a:ext uri="{FF2B5EF4-FFF2-40B4-BE49-F238E27FC236}">
                <a16:creationId xmlns:a16="http://schemas.microsoft.com/office/drawing/2014/main" id="{A0D29E40-B6D4-43B3-B044-8DCC0744532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21910" y="2210458"/>
            <a:ext cx="543818" cy="543818"/>
          </a:xfrm>
          <a:prstGeom prst="rect">
            <a:avLst/>
          </a:prstGeom>
        </p:spPr>
      </p:pic>
      <p:pic>
        <p:nvPicPr>
          <p:cNvPr id="14" name="Grafik 13" descr="Løftet hånd">
            <a:extLst>
              <a:ext uri="{FF2B5EF4-FFF2-40B4-BE49-F238E27FC236}">
                <a16:creationId xmlns:a16="http://schemas.microsoft.com/office/drawing/2014/main" id="{6173F45E-5EB6-4BB5-99E1-DE85A699CC6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84551" y="2210458"/>
            <a:ext cx="543818" cy="543818"/>
          </a:xfrm>
          <a:prstGeom prst="rect">
            <a:avLst/>
          </a:prstGeom>
        </p:spPr>
      </p:pic>
      <p:pic>
        <p:nvPicPr>
          <p:cNvPr id="16" name="Grafik 15" descr="Webkamera">
            <a:extLst>
              <a:ext uri="{FF2B5EF4-FFF2-40B4-BE49-F238E27FC236}">
                <a16:creationId xmlns:a16="http://schemas.microsoft.com/office/drawing/2014/main" id="{E81E7851-A95D-4B47-A64B-3C1B878CDF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65728" y="2225520"/>
            <a:ext cx="528756" cy="528756"/>
          </a:xfrm>
          <a:prstGeom prst="rect">
            <a:avLst/>
          </a:prstGeom>
        </p:spPr>
      </p:pic>
      <p:cxnSp>
        <p:nvCxnSpPr>
          <p:cNvPr id="24" name="Lige forbindelse 23">
            <a:extLst>
              <a:ext uri="{FF2B5EF4-FFF2-40B4-BE49-F238E27FC236}">
                <a16:creationId xmlns:a16="http://schemas.microsoft.com/office/drawing/2014/main" id="{51C10C7B-AD08-4130-BEE7-210FD883C81F}"/>
              </a:ext>
            </a:extLst>
          </p:cNvPr>
          <p:cNvCxnSpPr>
            <a:cxnSpLocks/>
          </p:cNvCxnSpPr>
          <p:nvPr/>
        </p:nvCxnSpPr>
        <p:spPr>
          <a:xfrm>
            <a:off x="2004712" y="1085822"/>
            <a:ext cx="528756" cy="528756"/>
          </a:xfrm>
          <a:prstGeom prst="line">
            <a:avLst/>
          </a:prstGeom>
          <a:ln w="57150">
            <a:solidFill>
              <a:schemeClr val="accent1"/>
            </a:solidFill>
            <a:tailEnd type="none"/>
          </a:ln>
        </p:spPr>
        <p:style>
          <a:lnRef idx="1">
            <a:schemeClr val="accent1"/>
          </a:lnRef>
          <a:fillRef idx="0">
            <a:schemeClr val="accent1"/>
          </a:fillRef>
          <a:effectRef idx="0">
            <a:schemeClr val="accent1"/>
          </a:effectRef>
          <a:fontRef idx="minor">
            <a:schemeClr val="tx1"/>
          </a:fontRef>
        </p:style>
      </p:cxnSp>
      <p:pic>
        <p:nvPicPr>
          <p:cNvPr id="11" name="Grafik 10" descr="Pil: Lige med massiv udfyldning">
            <a:extLst>
              <a:ext uri="{FF2B5EF4-FFF2-40B4-BE49-F238E27FC236}">
                <a16:creationId xmlns:a16="http://schemas.microsoft.com/office/drawing/2014/main" id="{3D1B6AFC-5AEB-B26F-8A3F-84E9FBE568D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0800000">
            <a:off x="2561198" y="2225520"/>
            <a:ext cx="528756" cy="528756"/>
          </a:xfrm>
          <a:prstGeom prst="rect">
            <a:avLst/>
          </a:prstGeom>
        </p:spPr>
      </p:pic>
      <p:pic>
        <p:nvPicPr>
          <p:cNvPr id="17" name="Grafik 16" descr="Videokamera med massiv udfyldning">
            <a:extLst>
              <a:ext uri="{FF2B5EF4-FFF2-40B4-BE49-F238E27FC236}">
                <a16:creationId xmlns:a16="http://schemas.microsoft.com/office/drawing/2014/main" id="{89D12460-0DB8-851C-FD99-680F4FCC161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959524" y="3139648"/>
            <a:ext cx="793611" cy="793611"/>
          </a:xfrm>
          <a:prstGeom prst="rect">
            <a:avLst/>
          </a:prstGeom>
        </p:spPr>
      </p:pic>
    </p:spTree>
    <p:extLst>
      <p:ext uri="{BB962C8B-B14F-4D97-AF65-F5344CB8AC3E}">
        <p14:creationId xmlns:p14="http://schemas.microsoft.com/office/powerpoint/2010/main" val="4047686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F61AF8-8F83-39C4-6835-9C46641CD29C}"/>
              </a:ext>
            </a:extLst>
          </p:cNvPr>
          <p:cNvSpPr>
            <a:spLocks noGrp="1"/>
          </p:cNvSpPr>
          <p:nvPr>
            <p:ph type="title"/>
          </p:nvPr>
        </p:nvSpPr>
        <p:spPr/>
        <p:txBody>
          <a:bodyPr/>
          <a:lstStyle/>
          <a:p>
            <a:r>
              <a:rPr lang="da-DK" dirty="0"/>
              <a:t>Status på ansøgninger fra </a:t>
            </a:r>
            <a:r>
              <a:rPr lang="da-DK" dirty="0" err="1"/>
              <a:t>EGs</a:t>
            </a:r>
            <a:r>
              <a:rPr lang="da-DK" dirty="0"/>
              <a:t> selvbetjeningsløsning</a:t>
            </a:r>
          </a:p>
        </p:txBody>
      </p:sp>
      <p:sp>
        <p:nvSpPr>
          <p:cNvPr id="3" name="Pladsholder til tekst 2">
            <a:extLst>
              <a:ext uri="{FF2B5EF4-FFF2-40B4-BE49-F238E27FC236}">
                <a16:creationId xmlns:a16="http://schemas.microsoft.com/office/drawing/2014/main" id="{275FDBBA-FCFB-9ADC-A1AF-D0C15D9CB789}"/>
              </a:ext>
            </a:extLst>
          </p:cNvPr>
          <p:cNvSpPr>
            <a:spLocks noGrp="1"/>
          </p:cNvSpPr>
          <p:nvPr>
            <p:ph type="body" sz="quarter" idx="10"/>
          </p:nvPr>
        </p:nvSpPr>
        <p:spPr/>
        <p:txBody>
          <a:bodyPr/>
          <a:lstStyle/>
          <a:p>
            <a:r>
              <a:rPr lang="da-DK" dirty="0"/>
              <a:t>Test af integrationen er afsluttet succesfuldt. </a:t>
            </a:r>
          </a:p>
          <a:p>
            <a:r>
              <a:rPr lang="da-DK" dirty="0"/>
              <a:t>EG har påbegyndt udsendelse af serviceaftaler til jer, som har tilkøbt integrationen. I vil desuden blive kontaktet af EG ift. implementeringen. </a:t>
            </a:r>
          </a:p>
          <a:p>
            <a:r>
              <a:rPr lang="da-DK" dirty="0"/>
              <a:t>Mere end 30 kommuner har tilkøbt integrationen.</a:t>
            </a:r>
          </a:p>
          <a:p>
            <a:endParaRPr lang="da-DK" dirty="0"/>
          </a:p>
          <a:p>
            <a:r>
              <a:rPr lang="da-DK" dirty="0"/>
              <a:t>NB: I kan se bort fra deadline på KLIK-opgaverne ”Auto 15” og ”Auto 16”.</a:t>
            </a:r>
          </a:p>
        </p:txBody>
      </p:sp>
      <p:sp>
        <p:nvSpPr>
          <p:cNvPr id="4" name="Pladsholder til tekst 3">
            <a:extLst>
              <a:ext uri="{FF2B5EF4-FFF2-40B4-BE49-F238E27FC236}">
                <a16:creationId xmlns:a16="http://schemas.microsoft.com/office/drawing/2014/main" id="{734990BE-F067-8E3B-F87C-FE4BEAE818D6}"/>
              </a:ext>
            </a:extLst>
          </p:cNvPr>
          <p:cNvSpPr>
            <a:spLocks noGrp="1"/>
          </p:cNvSpPr>
          <p:nvPr>
            <p:ph type="body" sz="quarter" idx="11"/>
          </p:nvPr>
        </p:nvSpPr>
        <p:spPr/>
        <p:txBody>
          <a:bodyPr/>
          <a:lstStyle/>
          <a:p>
            <a:r>
              <a:rPr lang="da-DK" dirty="0"/>
              <a:t>Kort nyt</a:t>
            </a:r>
          </a:p>
        </p:txBody>
      </p:sp>
      <p:pic>
        <p:nvPicPr>
          <p:cNvPr id="7" name="Pladsholder til billede 6" descr="Et billede, der indeholder person, tøj, plante, udendørs&#10;&#10;Automatisk genereret beskrivelse">
            <a:extLst>
              <a:ext uri="{FF2B5EF4-FFF2-40B4-BE49-F238E27FC236}">
                <a16:creationId xmlns:a16="http://schemas.microsoft.com/office/drawing/2014/main" id="{D119D63A-5351-6BCD-4CEE-911D2AB31199}"/>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8" name="Tekstfelt 7">
            <a:extLst>
              <a:ext uri="{FF2B5EF4-FFF2-40B4-BE49-F238E27FC236}">
                <a16:creationId xmlns:a16="http://schemas.microsoft.com/office/drawing/2014/main" id="{171F70AF-EE5E-C499-B78C-BDCE5F8CC87C}"/>
              </a:ext>
            </a:extLst>
          </p:cNvPr>
          <p:cNvSpPr txBox="1"/>
          <p:nvPr/>
        </p:nvSpPr>
        <p:spPr>
          <a:xfrm>
            <a:off x="7761287" y="653469"/>
            <a:ext cx="914400" cy="860699"/>
          </a:xfrm>
          <a:prstGeom prst="rect">
            <a:avLst/>
          </a:prstGeom>
          <a:noFill/>
          <a:ln>
            <a:noFill/>
          </a:ln>
        </p:spPr>
        <p:txBody>
          <a:bodyPr wrap="square" rtlCol="0">
            <a:noAutofit/>
          </a:bodyPr>
          <a:lstStyle/>
          <a:p>
            <a:pPr algn="l"/>
            <a:r>
              <a:rPr lang="da-DK" sz="3200" dirty="0">
                <a:solidFill>
                  <a:schemeClr val="bg1"/>
                </a:solidFill>
                <a:latin typeface="Helvetica" pitchFamily="2" charset="0"/>
                <a:cs typeface="Arial"/>
              </a:rPr>
              <a:t>EG</a:t>
            </a:r>
          </a:p>
        </p:txBody>
      </p:sp>
    </p:spTree>
    <p:extLst>
      <p:ext uri="{BB962C8B-B14F-4D97-AF65-F5344CB8AC3E}">
        <p14:creationId xmlns:p14="http://schemas.microsoft.com/office/powerpoint/2010/main" val="20695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10BD7-FAAB-58A7-2A31-D83BBAFE55E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95CA39A-C140-265A-5E70-447B2740BC71}"/>
              </a:ext>
            </a:extLst>
          </p:cNvPr>
          <p:cNvSpPr>
            <a:spLocks noGrp="1"/>
          </p:cNvSpPr>
          <p:nvPr>
            <p:ph type="title"/>
          </p:nvPr>
        </p:nvSpPr>
        <p:spPr/>
        <p:txBody>
          <a:bodyPr/>
          <a:lstStyle/>
          <a:p>
            <a:r>
              <a:rPr lang="da-DK" dirty="0"/>
              <a:t>Status på ansøgninger fra </a:t>
            </a:r>
            <a:r>
              <a:rPr lang="da-DK" dirty="0" err="1"/>
              <a:t>VISMAs</a:t>
            </a:r>
            <a:r>
              <a:rPr lang="da-DK" dirty="0"/>
              <a:t> </a:t>
            </a:r>
            <a:r>
              <a:rPr lang="da-DK" dirty="0" err="1"/>
              <a:t>XFlow</a:t>
            </a:r>
            <a:endParaRPr lang="da-DK" dirty="0"/>
          </a:p>
        </p:txBody>
      </p:sp>
      <p:sp>
        <p:nvSpPr>
          <p:cNvPr id="3" name="Pladsholder til tekst 2">
            <a:extLst>
              <a:ext uri="{FF2B5EF4-FFF2-40B4-BE49-F238E27FC236}">
                <a16:creationId xmlns:a16="http://schemas.microsoft.com/office/drawing/2014/main" id="{84B5493E-4281-D5B6-D435-ADB0E62498BC}"/>
              </a:ext>
            </a:extLst>
          </p:cNvPr>
          <p:cNvSpPr>
            <a:spLocks noGrp="1"/>
          </p:cNvSpPr>
          <p:nvPr>
            <p:ph type="body" sz="quarter" idx="10"/>
          </p:nvPr>
        </p:nvSpPr>
        <p:spPr/>
        <p:txBody>
          <a:bodyPr/>
          <a:lstStyle/>
          <a:p>
            <a:r>
              <a:rPr lang="da-DK" sz="1100" b="1" dirty="0"/>
              <a:t>Tilkøb integrationen hos VISMA</a:t>
            </a:r>
          </a:p>
          <a:p>
            <a:r>
              <a:rPr lang="da-DK" dirty="0"/>
              <a:t>For at anvende integrationen af </a:t>
            </a:r>
            <a:r>
              <a:rPr lang="da-DK" dirty="0" err="1"/>
              <a:t>XFlow</a:t>
            </a:r>
            <a:r>
              <a:rPr lang="da-DK" dirty="0"/>
              <a:t> selvbetjening skal I indgå en aftale med </a:t>
            </a:r>
            <a:r>
              <a:rPr lang="da-DK" dirty="0" err="1"/>
              <a:t>XFlow</a:t>
            </a:r>
            <a:r>
              <a:rPr lang="da-DK" dirty="0"/>
              <a:t>.</a:t>
            </a:r>
            <a:br>
              <a:rPr lang="da-DK" dirty="0"/>
            </a:br>
            <a:br>
              <a:rPr lang="da-DK" dirty="0"/>
            </a:br>
            <a:r>
              <a:rPr lang="da-DK" dirty="0"/>
              <a:t>Det er muligt at indgå aftale enten som tilføjelse til </a:t>
            </a:r>
            <a:r>
              <a:rPr lang="da-DK" dirty="0" err="1"/>
              <a:t>XFlow's</a:t>
            </a:r>
            <a:r>
              <a:rPr lang="da-DK" dirty="0"/>
              <a:t> KL-blanket modul eller som enkeltstående selvbetjeningsløsninger. </a:t>
            </a:r>
            <a:br>
              <a:rPr lang="da-DK" dirty="0"/>
            </a:br>
            <a:endParaRPr lang="da-DK" dirty="0"/>
          </a:p>
          <a:p>
            <a:r>
              <a:rPr lang="da-DK" dirty="0"/>
              <a:t>KLIK-opgaver er under afklaring, men henvendelse kan allerede nu ske til Marius Holm (</a:t>
            </a:r>
            <a:r>
              <a:rPr lang="da-DK" u="sng" dirty="0">
                <a:hlinkClick r:id="rId2"/>
              </a:rPr>
              <a:t>marius.holm@visma.com</a:t>
            </a:r>
            <a:r>
              <a:rPr lang="da-DK" dirty="0"/>
              <a:t> / +45 31 65 56 74).</a:t>
            </a:r>
            <a:br>
              <a:rPr lang="da-DK" dirty="0"/>
            </a:br>
            <a:br>
              <a:rPr lang="da-DK" dirty="0"/>
            </a:br>
            <a:r>
              <a:rPr lang="da-DK" dirty="0"/>
              <a:t>Marius vil også kunne svare på alle generelle spørgsmål, herunder også håndtering af KL-blanketterne generelt.</a:t>
            </a:r>
          </a:p>
          <a:p>
            <a:r>
              <a:rPr lang="da-DK" dirty="0"/>
              <a:t>Test og idriftsættelse med KOMBIT, Netcompany og </a:t>
            </a:r>
            <a:r>
              <a:rPr lang="da-DK" dirty="0" err="1"/>
              <a:t>XFlow</a:t>
            </a:r>
            <a:r>
              <a:rPr lang="da-DK" dirty="0"/>
              <a:t> udføres i starten af maj. </a:t>
            </a:r>
            <a:br>
              <a:rPr lang="da-DK" dirty="0"/>
            </a:br>
            <a:br>
              <a:rPr lang="da-DK" dirty="0"/>
            </a:br>
            <a:endParaRPr lang="da-DK" dirty="0"/>
          </a:p>
        </p:txBody>
      </p:sp>
      <p:sp>
        <p:nvSpPr>
          <p:cNvPr id="4" name="Pladsholder til tekst 3">
            <a:extLst>
              <a:ext uri="{FF2B5EF4-FFF2-40B4-BE49-F238E27FC236}">
                <a16:creationId xmlns:a16="http://schemas.microsoft.com/office/drawing/2014/main" id="{B2B8CE28-A559-F483-F353-711AC56D339E}"/>
              </a:ext>
            </a:extLst>
          </p:cNvPr>
          <p:cNvSpPr>
            <a:spLocks noGrp="1"/>
          </p:cNvSpPr>
          <p:nvPr>
            <p:ph type="body" sz="quarter" idx="11"/>
          </p:nvPr>
        </p:nvSpPr>
        <p:spPr/>
        <p:txBody>
          <a:bodyPr/>
          <a:lstStyle/>
          <a:p>
            <a:r>
              <a:rPr lang="da-DK" dirty="0"/>
              <a:t>Kort nyt</a:t>
            </a:r>
          </a:p>
        </p:txBody>
      </p:sp>
      <p:pic>
        <p:nvPicPr>
          <p:cNvPr id="7" name="Pladsholder til billede 6" descr="Et billede, der indeholder person, tøj, plante, udendørs&#10;&#10;Automatisk genereret beskrivelse">
            <a:extLst>
              <a:ext uri="{FF2B5EF4-FFF2-40B4-BE49-F238E27FC236}">
                <a16:creationId xmlns:a16="http://schemas.microsoft.com/office/drawing/2014/main" id="{BDDDB696-986C-E872-C315-3E07EB9A01E1}"/>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
        <p:nvSpPr>
          <p:cNvPr id="6" name="Tekstfelt 5">
            <a:extLst>
              <a:ext uri="{FF2B5EF4-FFF2-40B4-BE49-F238E27FC236}">
                <a16:creationId xmlns:a16="http://schemas.microsoft.com/office/drawing/2014/main" id="{8DE99206-AD88-EDF6-0633-7EBF2462946F}"/>
              </a:ext>
            </a:extLst>
          </p:cNvPr>
          <p:cNvSpPr txBox="1"/>
          <p:nvPr/>
        </p:nvSpPr>
        <p:spPr>
          <a:xfrm>
            <a:off x="7197213" y="653469"/>
            <a:ext cx="1478474" cy="860699"/>
          </a:xfrm>
          <a:prstGeom prst="rect">
            <a:avLst/>
          </a:prstGeom>
          <a:noFill/>
          <a:ln>
            <a:noFill/>
          </a:ln>
        </p:spPr>
        <p:txBody>
          <a:bodyPr wrap="square" rtlCol="0">
            <a:noAutofit/>
          </a:bodyPr>
          <a:lstStyle/>
          <a:p>
            <a:pPr algn="l"/>
            <a:r>
              <a:rPr lang="da-DK" sz="3200" dirty="0">
                <a:solidFill>
                  <a:schemeClr val="bg1"/>
                </a:solidFill>
                <a:latin typeface="Helvetica" pitchFamily="2" charset="0"/>
                <a:cs typeface="Arial"/>
              </a:rPr>
              <a:t>VISMA</a:t>
            </a:r>
          </a:p>
        </p:txBody>
      </p:sp>
    </p:spTree>
    <p:extLst>
      <p:ext uri="{BB962C8B-B14F-4D97-AF65-F5344CB8AC3E}">
        <p14:creationId xmlns:p14="http://schemas.microsoft.com/office/powerpoint/2010/main" val="334648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B10EF-6579-D496-5D59-F70E7CA7CC6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124D325-4047-2A87-A1A7-97F051A39148}"/>
              </a:ext>
            </a:extLst>
          </p:cNvPr>
          <p:cNvSpPr>
            <a:spLocks noGrp="1"/>
          </p:cNvSpPr>
          <p:nvPr>
            <p:ph type="title"/>
          </p:nvPr>
        </p:nvSpPr>
        <p:spPr/>
        <p:txBody>
          <a:bodyPr/>
          <a:lstStyle/>
          <a:p>
            <a:r>
              <a:rPr lang="da-DK" dirty="0"/>
              <a:t>Hvad siger </a:t>
            </a:r>
            <a:r>
              <a:rPr lang="da-DK" dirty="0" err="1"/>
              <a:t>eFakturadata</a:t>
            </a:r>
            <a:r>
              <a:rPr lang="da-DK" dirty="0"/>
              <a:t>?</a:t>
            </a:r>
          </a:p>
        </p:txBody>
      </p:sp>
      <p:sp>
        <p:nvSpPr>
          <p:cNvPr id="3" name="Pladsholder til tekst 2">
            <a:extLst>
              <a:ext uri="{FF2B5EF4-FFF2-40B4-BE49-F238E27FC236}">
                <a16:creationId xmlns:a16="http://schemas.microsoft.com/office/drawing/2014/main" id="{AFDD151F-A14F-1606-A755-35C2EEBAD1C4}"/>
              </a:ext>
            </a:extLst>
          </p:cNvPr>
          <p:cNvSpPr>
            <a:spLocks noGrp="1"/>
          </p:cNvSpPr>
          <p:nvPr>
            <p:ph type="body" sz="quarter" idx="10"/>
          </p:nvPr>
        </p:nvSpPr>
        <p:spPr/>
        <p:txBody>
          <a:bodyPr/>
          <a:lstStyle/>
          <a:p>
            <a:pPr marL="228600" indent="-228600">
              <a:buFont typeface="+mj-lt"/>
              <a:buAutoNum type="arabicPeriod"/>
            </a:pPr>
            <a:r>
              <a:rPr lang="da-DK" sz="1200" dirty="0"/>
              <a:t>Nyt dataudtræk viser knap 40.000 </a:t>
            </a:r>
            <a:r>
              <a:rPr lang="da-DK" sz="1200" dirty="0" err="1"/>
              <a:t>eFakturaer</a:t>
            </a:r>
            <a:r>
              <a:rPr lang="da-DK" sz="1200" dirty="0"/>
              <a:t> er blevet behandlet i KP</a:t>
            </a:r>
          </a:p>
          <a:p>
            <a:pPr marL="228600" indent="-228600">
              <a:buFont typeface="+mj-lt"/>
              <a:buAutoNum type="arabicPeriod"/>
            </a:pPr>
            <a:r>
              <a:rPr lang="da-DK" sz="1200" dirty="0"/>
              <a:t>Ca. 30% kan KP ikke finde CPR nummer på. </a:t>
            </a:r>
            <a:r>
              <a:rPr lang="da-DK" sz="1200" u="sng" dirty="0"/>
              <a:t>Vi har en ændring på vej.</a:t>
            </a:r>
          </a:p>
          <a:p>
            <a:pPr marL="300600" lvl="1" indent="-228600">
              <a:buFont typeface="Arial" panose="020B0604020202020204" pitchFamily="34" charset="0"/>
              <a:buChar char="•"/>
            </a:pPr>
            <a:r>
              <a:rPr lang="da-DK" sz="1200" dirty="0"/>
              <a:t>Stor variation mellem kommuner fra ned til 20% og op til 50% hvor KP ikke kan finde CPR nummer.</a:t>
            </a:r>
          </a:p>
          <a:p>
            <a:pPr marL="300600" lvl="1" indent="-228600">
              <a:buFont typeface="Arial" panose="020B0604020202020204" pitchFamily="34" charset="0"/>
              <a:buChar char="•"/>
            </a:pPr>
            <a:r>
              <a:rPr lang="da-DK" sz="1200" dirty="0"/>
              <a:t>Også stor variation leverandører imellem. Næsten 98% af </a:t>
            </a:r>
            <a:r>
              <a:rPr lang="da-DK" sz="1200" dirty="0" err="1"/>
              <a:t>Fys</a:t>
            </a:r>
            <a:r>
              <a:rPr lang="da-DK" sz="1200" dirty="0"/>
              <a:t>-regningerne kan KP finde CPR nummer på</a:t>
            </a:r>
          </a:p>
          <a:p>
            <a:pPr marL="228600" indent="-228600">
              <a:buFont typeface="+mj-lt"/>
              <a:buAutoNum type="arabicPeriod"/>
            </a:pPr>
            <a:r>
              <a:rPr lang="da-DK" sz="1200" dirty="0"/>
              <a:t>Automatisk betaling ligger fortsat omkring 20%</a:t>
            </a:r>
          </a:p>
        </p:txBody>
      </p:sp>
      <p:sp>
        <p:nvSpPr>
          <p:cNvPr id="4" name="Pladsholder til tekst 3">
            <a:extLst>
              <a:ext uri="{FF2B5EF4-FFF2-40B4-BE49-F238E27FC236}">
                <a16:creationId xmlns:a16="http://schemas.microsoft.com/office/drawing/2014/main" id="{F81FF46C-C599-DE35-40FD-6B2667062B57}"/>
              </a:ext>
            </a:extLst>
          </p:cNvPr>
          <p:cNvSpPr>
            <a:spLocks noGrp="1"/>
          </p:cNvSpPr>
          <p:nvPr>
            <p:ph type="body" sz="quarter" idx="11"/>
          </p:nvPr>
        </p:nvSpPr>
        <p:spPr/>
        <p:txBody>
          <a:bodyPr/>
          <a:lstStyle/>
          <a:p>
            <a:r>
              <a:rPr lang="da-DK" dirty="0"/>
              <a:t>Kort nyt</a:t>
            </a:r>
          </a:p>
        </p:txBody>
      </p:sp>
      <p:pic>
        <p:nvPicPr>
          <p:cNvPr id="20" name="Pladsholder til billede 19" descr="Et billede, der indeholder sky, bygning, højspændingsmast, tårn&#10;&#10;Automatisk genereret beskrivelse">
            <a:extLst>
              <a:ext uri="{FF2B5EF4-FFF2-40B4-BE49-F238E27FC236}">
                <a16:creationId xmlns:a16="http://schemas.microsoft.com/office/drawing/2014/main" id="{A087FC40-8BBA-39E8-6C63-C855449064EF}"/>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7667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22DFF-5CAA-6074-B076-A8651FBEB6E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40784FA-F9D6-4AFC-96F5-47EA0A14A125}"/>
              </a:ext>
            </a:extLst>
          </p:cNvPr>
          <p:cNvSpPr>
            <a:spLocks noGrp="1"/>
          </p:cNvSpPr>
          <p:nvPr>
            <p:ph type="title"/>
          </p:nvPr>
        </p:nvSpPr>
        <p:spPr/>
        <p:txBody>
          <a:bodyPr/>
          <a:lstStyle/>
          <a:p>
            <a:r>
              <a:rPr lang="da-DK" dirty="0"/>
              <a:t>Bilag på </a:t>
            </a:r>
            <a:r>
              <a:rPr lang="da-DK" dirty="0" err="1"/>
              <a:t>eFakturaer</a:t>
            </a:r>
            <a:endParaRPr lang="da-DK" dirty="0"/>
          </a:p>
        </p:txBody>
      </p:sp>
      <p:sp>
        <p:nvSpPr>
          <p:cNvPr id="3" name="Pladsholder til tekst 2">
            <a:extLst>
              <a:ext uri="{FF2B5EF4-FFF2-40B4-BE49-F238E27FC236}">
                <a16:creationId xmlns:a16="http://schemas.microsoft.com/office/drawing/2014/main" id="{F724A35E-09DF-5025-6F7B-5475D3E19BA5}"/>
              </a:ext>
            </a:extLst>
          </p:cNvPr>
          <p:cNvSpPr>
            <a:spLocks noGrp="1"/>
          </p:cNvSpPr>
          <p:nvPr>
            <p:ph type="body" sz="quarter" idx="10"/>
          </p:nvPr>
        </p:nvSpPr>
        <p:spPr/>
        <p:txBody>
          <a:bodyPr/>
          <a:lstStyle/>
          <a:p>
            <a:pPr marL="228600" indent="-228600">
              <a:buFont typeface="+mj-lt"/>
              <a:buAutoNum type="arabicPeriod"/>
            </a:pPr>
            <a:r>
              <a:rPr lang="da-DK" sz="1400" dirty="0"/>
              <a:t>Bilag med yderligere dokumentation (fx billede af papirudgaven af fakturaen) følger ikke med ind i KP</a:t>
            </a:r>
          </a:p>
          <a:p>
            <a:pPr marL="228600" indent="-228600">
              <a:buFont typeface="+mj-lt"/>
              <a:buAutoNum type="arabicPeriod"/>
            </a:pPr>
            <a:r>
              <a:rPr lang="da-DK" sz="1400" dirty="0"/>
              <a:t>Har I behov for at se bilag til </a:t>
            </a:r>
            <a:r>
              <a:rPr lang="da-DK" sz="1400" dirty="0" err="1"/>
              <a:t>eFakturaer</a:t>
            </a:r>
            <a:r>
              <a:rPr lang="da-DK" sz="1400" dirty="0"/>
              <a:t>, skal I pt. se dem i jeres økonomisystem.</a:t>
            </a:r>
          </a:p>
          <a:p>
            <a:pPr marL="228600" indent="-228600">
              <a:buFont typeface="+mj-lt"/>
              <a:buAutoNum type="arabicPeriod"/>
            </a:pPr>
            <a:r>
              <a:rPr lang="da-DK" sz="1400" dirty="0"/>
              <a:t>Det er oprettet som et ændringsforslag, at bilag kan følge med til KP. En ændring vil formentlig også involvere selve faktura-snitfladen og dermed forventes at være relativt omkostningstungt. </a:t>
            </a:r>
          </a:p>
        </p:txBody>
      </p:sp>
      <p:sp>
        <p:nvSpPr>
          <p:cNvPr id="4" name="Pladsholder til tekst 3">
            <a:extLst>
              <a:ext uri="{FF2B5EF4-FFF2-40B4-BE49-F238E27FC236}">
                <a16:creationId xmlns:a16="http://schemas.microsoft.com/office/drawing/2014/main" id="{8F84B55C-6080-3D88-6CED-880B26DA36BE}"/>
              </a:ext>
            </a:extLst>
          </p:cNvPr>
          <p:cNvSpPr>
            <a:spLocks noGrp="1"/>
          </p:cNvSpPr>
          <p:nvPr>
            <p:ph type="body" sz="quarter" idx="11"/>
          </p:nvPr>
        </p:nvSpPr>
        <p:spPr/>
        <p:txBody>
          <a:bodyPr/>
          <a:lstStyle/>
          <a:p>
            <a:r>
              <a:rPr lang="da-DK" dirty="0"/>
              <a:t>Kort nyt</a:t>
            </a:r>
          </a:p>
        </p:txBody>
      </p:sp>
      <p:pic>
        <p:nvPicPr>
          <p:cNvPr id="20" name="Pladsholder til billede 19" descr="Et billede, der indeholder sky, bygning, højspændingsmast, tårn&#10;&#10;Automatisk genereret beskrivelse">
            <a:extLst>
              <a:ext uri="{FF2B5EF4-FFF2-40B4-BE49-F238E27FC236}">
                <a16:creationId xmlns:a16="http://schemas.microsoft.com/office/drawing/2014/main" id="{FAF3AB3F-8680-6B0E-38FC-112FB0DDB344}"/>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08687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C8BED3-7F3A-B59C-0468-9D70CAE4DE49}"/>
              </a:ext>
            </a:extLst>
          </p:cNvPr>
          <p:cNvSpPr>
            <a:spLocks noGrp="1"/>
          </p:cNvSpPr>
          <p:nvPr>
            <p:ph type="title"/>
          </p:nvPr>
        </p:nvSpPr>
        <p:spPr/>
        <p:txBody>
          <a:bodyPr/>
          <a:lstStyle/>
          <a:p>
            <a:r>
              <a:rPr lang="da-DK" dirty="0"/>
              <a:t>Hvad siger </a:t>
            </a:r>
            <a:r>
              <a:rPr lang="da-DK" dirty="0" err="1"/>
              <a:t>eFakturadata</a:t>
            </a:r>
            <a:r>
              <a:rPr lang="da-DK" dirty="0"/>
              <a:t>?</a:t>
            </a:r>
          </a:p>
        </p:txBody>
      </p:sp>
      <p:sp>
        <p:nvSpPr>
          <p:cNvPr id="3" name="Pladsholder til tekst 2">
            <a:extLst>
              <a:ext uri="{FF2B5EF4-FFF2-40B4-BE49-F238E27FC236}">
                <a16:creationId xmlns:a16="http://schemas.microsoft.com/office/drawing/2014/main" id="{9D2DCCA7-0DD3-1329-9732-A64F46080DBB}"/>
              </a:ext>
            </a:extLst>
          </p:cNvPr>
          <p:cNvSpPr>
            <a:spLocks noGrp="1"/>
          </p:cNvSpPr>
          <p:nvPr>
            <p:ph type="body" sz="quarter" idx="10"/>
          </p:nvPr>
        </p:nvSpPr>
        <p:spPr/>
        <p:txBody>
          <a:bodyPr/>
          <a:lstStyle/>
          <a:p>
            <a:pPr marL="228600" indent="-228600">
              <a:buFont typeface="+mj-lt"/>
              <a:buAutoNum type="arabicPeriod"/>
            </a:pPr>
            <a:r>
              <a:rPr lang="da-DK" sz="1400" dirty="0"/>
              <a:t>Knap 40.000 </a:t>
            </a:r>
            <a:r>
              <a:rPr lang="da-DK" sz="1400" dirty="0" err="1"/>
              <a:t>eFakturaer</a:t>
            </a:r>
            <a:r>
              <a:rPr lang="da-DK" sz="1400" dirty="0"/>
              <a:t> er blevet behandlet i KP</a:t>
            </a:r>
          </a:p>
          <a:p>
            <a:pPr marL="228600" indent="-228600">
              <a:buFont typeface="+mj-lt"/>
              <a:buAutoNum type="arabicPeriod"/>
            </a:pPr>
            <a:r>
              <a:rPr lang="da-DK" sz="1400" dirty="0"/>
              <a:t>17,5 % er betalt automatisk af KP</a:t>
            </a:r>
          </a:p>
          <a:p>
            <a:pPr marL="228600" indent="-228600">
              <a:buFont typeface="+mj-lt"/>
              <a:buAutoNum type="arabicPeriod"/>
            </a:pPr>
            <a:r>
              <a:rPr lang="da-DK" sz="1400" dirty="0"/>
              <a:t>Manuel behandling:</a:t>
            </a:r>
          </a:p>
          <a:p>
            <a:pPr marL="300600" lvl="1" indent="-228600">
              <a:buFont typeface="+mj-lt"/>
              <a:buAutoNum type="arabicPeriod"/>
            </a:pPr>
            <a:r>
              <a:rPr lang="da-DK" sz="1400" dirty="0"/>
              <a:t>17 %: Medlemskab af ”Danmark”  </a:t>
            </a:r>
          </a:p>
          <a:p>
            <a:pPr marL="300600" lvl="1" indent="-228600">
              <a:buFont typeface="+mj-lt"/>
              <a:buAutoNum type="arabicPeriod"/>
            </a:pPr>
            <a:r>
              <a:rPr lang="da-DK" sz="1400" dirty="0"/>
              <a:t>34%: Ydelsesnumre ikke opsat eller kan ikke genkendes. Kan også dække over udvidet eller personligt tillæg</a:t>
            </a:r>
          </a:p>
          <a:p>
            <a:pPr marL="300600" lvl="1" indent="-228600">
              <a:buFont typeface="+mj-lt"/>
              <a:buAutoNum type="arabicPeriod"/>
            </a:pPr>
            <a:r>
              <a:rPr lang="da-DK" sz="1400" dirty="0"/>
              <a:t>16%: Summen svarer ikke til hvad borger har ret til. Kan skyldes flere negative fakturalinjer eller at behandler har udregnet forkert</a:t>
            </a:r>
          </a:p>
          <a:p>
            <a:pPr marL="300600" lvl="1" indent="-228600">
              <a:buFont typeface="+mj-lt"/>
              <a:buAutoNum type="arabicPeriod"/>
            </a:pPr>
            <a:r>
              <a:rPr lang="da-DK" sz="1400" dirty="0"/>
              <a:t> %: Øvrige</a:t>
            </a:r>
          </a:p>
          <a:p>
            <a:pPr marL="300600" lvl="1" indent="-228600">
              <a:buFont typeface="+mj-lt"/>
              <a:buAutoNum type="arabicPeriod"/>
            </a:pPr>
            <a:endParaRPr lang="da-DK" sz="1400" dirty="0"/>
          </a:p>
        </p:txBody>
      </p:sp>
      <p:sp>
        <p:nvSpPr>
          <p:cNvPr id="4" name="Pladsholder til tekst 3">
            <a:extLst>
              <a:ext uri="{FF2B5EF4-FFF2-40B4-BE49-F238E27FC236}">
                <a16:creationId xmlns:a16="http://schemas.microsoft.com/office/drawing/2014/main" id="{ACD78787-F292-EC59-F089-E4588E0D9C18}"/>
              </a:ext>
            </a:extLst>
          </p:cNvPr>
          <p:cNvSpPr>
            <a:spLocks noGrp="1"/>
          </p:cNvSpPr>
          <p:nvPr>
            <p:ph type="body" sz="quarter" idx="11"/>
          </p:nvPr>
        </p:nvSpPr>
        <p:spPr/>
        <p:txBody>
          <a:bodyPr/>
          <a:lstStyle/>
          <a:p>
            <a:r>
              <a:rPr lang="da-DK" dirty="0"/>
              <a:t>Kort nyt</a:t>
            </a:r>
          </a:p>
        </p:txBody>
      </p:sp>
      <p:pic>
        <p:nvPicPr>
          <p:cNvPr id="20" name="Pladsholder til billede 19" descr="Et billede, der indeholder sky, bygning, højspændingsmast, tårn&#10;&#10;Automatisk genereret beskrivelse">
            <a:extLst>
              <a:ext uri="{FF2B5EF4-FFF2-40B4-BE49-F238E27FC236}">
                <a16:creationId xmlns:a16="http://schemas.microsoft.com/office/drawing/2014/main" id="{DD7636EA-C980-635E-641E-63FCCCE72912}"/>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5" name="Tekstfelt 4">
            <a:extLst>
              <a:ext uri="{FF2B5EF4-FFF2-40B4-BE49-F238E27FC236}">
                <a16:creationId xmlns:a16="http://schemas.microsoft.com/office/drawing/2014/main" id="{7BCCADDE-0278-178C-FA16-20BD7B9887C7}"/>
              </a:ext>
            </a:extLst>
          </p:cNvPr>
          <p:cNvSpPr txBox="1"/>
          <p:nvPr/>
        </p:nvSpPr>
        <p:spPr>
          <a:xfrm>
            <a:off x="3984942" y="222741"/>
            <a:ext cx="2497395" cy="776749"/>
          </a:xfrm>
          <a:prstGeom prst="rect">
            <a:avLst/>
          </a:prstGeom>
          <a:noFill/>
          <a:ln>
            <a:noFill/>
          </a:ln>
        </p:spPr>
        <p:txBody>
          <a:bodyPr wrap="square" rtlCol="0">
            <a:noAutofit/>
          </a:bodyPr>
          <a:lstStyle/>
          <a:p>
            <a:pPr algn="l"/>
            <a:r>
              <a:rPr lang="da-DK" sz="4400" dirty="0">
                <a:highlight>
                  <a:srgbClr val="FFFF00"/>
                </a:highlight>
                <a:latin typeface="Helvetica" pitchFamily="2" charset="0"/>
                <a:cs typeface="Arial"/>
              </a:rPr>
              <a:t>UDKAST</a:t>
            </a:r>
            <a:endParaRPr lang="da-DK" sz="3200" dirty="0">
              <a:highlight>
                <a:srgbClr val="FFFF00"/>
              </a:highlight>
              <a:latin typeface="Helvetica" pitchFamily="2" charset="0"/>
              <a:cs typeface="Arial"/>
            </a:endParaRPr>
          </a:p>
        </p:txBody>
      </p:sp>
    </p:spTree>
    <p:extLst>
      <p:ext uri="{BB962C8B-B14F-4D97-AF65-F5344CB8AC3E}">
        <p14:creationId xmlns:p14="http://schemas.microsoft.com/office/powerpoint/2010/main" val="11699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3637E7-1660-50C9-4641-DAA37F65090B}"/>
              </a:ext>
            </a:extLst>
          </p:cNvPr>
          <p:cNvSpPr>
            <a:spLocks noGrp="1"/>
          </p:cNvSpPr>
          <p:nvPr>
            <p:ph type="title"/>
          </p:nvPr>
        </p:nvSpPr>
        <p:spPr/>
        <p:txBody>
          <a:bodyPr/>
          <a:lstStyle/>
          <a:p>
            <a:r>
              <a:rPr lang="da-DK" dirty="0"/>
              <a:t>BDO om KMF reguleringer</a:t>
            </a:r>
          </a:p>
        </p:txBody>
      </p:sp>
      <p:sp>
        <p:nvSpPr>
          <p:cNvPr id="3" name="Pladsholder til tekst 2">
            <a:extLst>
              <a:ext uri="{FF2B5EF4-FFF2-40B4-BE49-F238E27FC236}">
                <a16:creationId xmlns:a16="http://schemas.microsoft.com/office/drawing/2014/main" id="{7F3E21EC-B6F9-890F-2421-480723963262}"/>
              </a:ext>
            </a:extLst>
          </p:cNvPr>
          <p:cNvSpPr>
            <a:spLocks noGrp="1"/>
          </p:cNvSpPr>
          <p:nvPr>
            <p:ph type="body" sz="quarter" idx="10"/>
          </p:nvPr>
        </p:nvSpPr>
        <p:spPr/>
        <p:txBody>
          <a:bodyPr/>
          <a:lstStyle/>
          <a:p>
            <a:r>
              <a:rPr lang="da-DK" dirty="0"/>
              <a:t>Nogle kommuner har deltaget i et BDO webinar, hvor budskabet blandt andet var, at KP håndterer reguleringer af Kommunal medfinansiering (KMF) forkert. </a:t>
            </a:r>
          </a:p>
          <a:p>
            <a:r>
              <a:rPr lang="da-DK" dirty="0"/>
              <a:t>BDO fremfører, at der kan sendes krav til tidligere bopælskommuner, når der efterreguleres for en periode, hvor borger boede der.</a:t>
            </a:r>
          </a:p>
          <a:p>
            <a:endParaRPr lang="da-DK" dirty="0"/>
          </a:p>
          <a:p>
            <a:r>
              <a:rPr lang="da-DK" dirty="0"/>
              <a:t>I den anledning orienterer KOMBIT:</a:t>
            </a:r>
          </a:p>
          <a:p>
            <a:r>
              <a:rPr lang="da-DK" dirty="0"/>
              <a:t>1. Det er Udbetaling Danmark (UDK) der står for KMF, ikke KP.</a:t>
            </a:r>
          </a:p>
          <a:p>
            <a:r>
              <a:rPr lang="da-DK" dirty="0"/>
              <a:t>2. UDK fremfører, at det i henhold til Ankestyrelsen er handlekommunen på udbetalingstidspunktet, der skal opkræves for KMF. Der skal altså ikke gøres krav til tidligere bopælskommuner, når efterregulering afregnes, selvom borgeren boede i en anden kommune i perioden der efterreguleres for.</a:t>
            </a:r>
          </a:p>
          <a:p>
            <a:endParaRPr lang="da-DK" dirty="0"/>
          </a:p>
        </p:txBody>
      </p:sp>
      <p:sp>
        <p:nvSpPr>
          <p:cNvPr id="4" name="Pladsholder til tekst 3">
            <a:extLst>
              <a:ext uri="{FF2B5EF4-FFF2-40B4-BE49-F238E27FC236}">
                <a16:creationId xmlns:a16="http://schemas.microsoft.com/office/drawing/2014/main" id="{2BA44B91-72A4-03D3-0633-D2145E327059}"/>
              </a:ext>
            </a:extLst>
          </p:cNvPr>
          <p:cNvSpPr>
            <a:spLocks noGrp="1"/>
          </p:cNvSpPr>
          <p:nvPr>
            <p:ph type="body" sz="quarter" idx="11"/>
          </p:nvPr>
        </p:nvSpPr>
        <p:spPr/>
        <p:txBody>
          <a:bodyPr/>
          <a:lstStyle/>
          <a:p>
            <a:r>
              <a:rPr lang="da-DK" dirty="0"/>
              <a:t>KORT NYT</a:t>
            </a:r>
          </a:p>
        </p:txBody>
      </p:sp>
      <p:pic>
        <p:nvPicPr>
          <p:cNvPr id="7" name="Pladsholder til billede 6" descr="Et billede, der indeholder panorama, udendørs, sky, græs&#10;&#10;Automatisk genereret beskrivelse">
            <a:extLst>
              <a:ext uri="{FF2B5EF4-FFF2-40B4-BE49-F238E27FC236}">
                <a16:creationId xmlns:a16="http://schemas.microsoft.com/office/drawing/2014/main" id="{66DCCD68-41DD-50A3-99CC-CC16821DBA57}"/>
              </a:ext>
            </a:extLst>
          </p:cNvPr>
          <p:cNvPicPr>
            <a:picLocks noGrp="1" noChangeAspect="1"/>
          </p:cNvPicPr>
          <p:nvPr>
            <p:ph type="pic" sz="quarter" idx="12"/>
          </p:nvPr>
        </p:nvPicPr>
        <p:blipFill>
          <a:blip r:embed="rId2">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4732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A8D18-ED46-A975-D23C-9EA5C01022F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BE2B91B-12F5-818A-E95C-7DE1F5DAFAE0}"/>
              </a:ext>
            </a:extLst>
          </p:cNvPr>
          <p:cNvSpPr>
            <a:spLocks noGrp="1"/>
          </p:cNvSpPr>
          <p:nvPr>
            <p:ph type="title"/>
          </p:nvPr>
        </p:nvSpPr>
        <p:spPr/>
        <p:txBody>
          <a:bodyPr/>
          <a:lstStyle/>
          <a:p>
            <a:r>
              <a:rPr lang="da-DK" dirty="0"/>
              <a:t>Pensionsarbejdsgruppen</a:t>
            </a:r>
            <a:br>
              <a:rPr lang="da-DK" dirty="0"/>
            </a:br>
            <a:r>
              <a:rPr lang="da-DK" dirty="0">
                <a:solidFill>
                  <a:schemeClr val="tx2"/>
                </a:solidFill>
              </a:rPr>
              <a:t>Indstilling til styregruppen</a:t>
            </a:r>
          </a:p>
        </p:txBody>
      </p:sp>
      <p:sp>
        <p:nvSpPr>
          <p:cNvPr id="3" name="Pladsholder til tekst 2">
            <a:extLst>
              <a:ext uri="{FF2B5EF4-FFF2-40B4-BE49-F238E27FC236}">
                <a16:creationId xmlns:a16="http://schemas.microsoft.com/office/drawing/2014/main" id="{55EF6204-C8BE-FC34-934F-4DFA70AF68D4}"/>
              </a:ext>
            </a:extLst>
          </p:cNvPr>
          <p:cNvSpPr>
            <a:spLocks noGrp="1"/>
          </p:cNvSpPr>
          <p:nvPr>
            <p:ph type="body" sz="quarter" idx="10"/>
          </p:nvPr>
        </p:nvSpPr>
        <p:spPr/>
        <p:txBody>
          <a:bodyPr/>
          <a:lstStyle/>
          <a:p>
            <a:pPr marL="285750" indent="-285750">
              <a:buFont typeface="Arial" panose="020B0604020202020204" pitchFamily="34" charset="0"/>
              <a:buChar char="•"/>
            </a:pPr>
            <a:r>
              <a:rPr lang="da-DK" sz="1400" dirty="0"/>
              <a:t>Pensionsarbejdsgruppen har nu vurderet værdien af de 30 ændringsforslag som faggrupperne har prioriteret.</a:t>
            </a:r>
          </a:p>
          <a:p>
            <a:pPr marL="285750" indent="-285750">
              <a:buFont typeface="Arial" panose="020B0604020202020204" pitchFamily="34" charset="0"/>
              <a:buChar char="•"/>
            </a:pPr>
            <a:r>
              <a:rPr lang="da-DK" sz="1400" dirty="0"/>
              <a:t>Værdien måles på en række parametre (effektivisering, brugervenlighed, pris m.fl.), som den Kommunale Styregruppe har vægtet. </a:t>
            </a:r>
          </a:p>
          <a:p>
            <a:pPr marL="285750" indent="-285750">
              <a:buFont typeface="Arial" panose="020B0604020202020204" pitchFamily="34" charset="0"/>
              <a:buChar char="•"/>
            </a:pPr>
            <a:r>
              <a:rPr lang="da-DK" sz="1400" dirty="0"/>
              <a:t>Rækkefølgen af ændringsforslag indstilles til styregruppens møde d.13. marts.</a:t>
            </a:r>
          </a:p>
          <a:p>
            <a:pPr marL="285750" indent="-285750">
              <a:buFont typeface="Arial" panose="020B0604020202020204" pitchFamily="34" charset="0"/>
              <a:buChar char="•"/>
            </a:pPr>
            <a:r>
              <a:rPr lang="da-DK" sz="1400" dirty="0"/>
              <a:t>Rækkefølgen vil blive brugt løbende til valg af ændringsforslag og opdateres årligt med nye forslag.</a:t>
            </a:r>
          </a:p>
          <a:p>
            <a:pPr marL="228600" indent="-228600">
              <a:buFont typeface="+mj-lt"/>
              <a:buAutoNum type="arabicPeriod"/>
            </a:pPr>
            <a:endParaRPr lang="da-DK" sz="1400" dirty="0"/>
          </a:p>
        </p:txBody>
      </p:sp>
      <p:sp>
        <p:nvSpPr>
          <p:cNvPr id="4" name="Pladsholder til tekst 3">
            <a:extLst>
              <a:ext uri="{FF2B5EF4-FFF2-40B4-BE49-F238E27FC236}">
                <a16:creationId xmlns:a16="http://schemas.microsoft.com/office/drawing/2014/main" id="{95B6CB68-59DC-4387-37BB-397E48B41BCC}"/>
              </a:ext>
            </a:extLst>
          </p:cNvPr>
          <p:cNvSpPr>
            <a:spLocks noGrp="1"/>
          </p:cNvSpPr>
          <p:nvPr>
            <p:ph type="body" sz="quarter" idx="11"/>
          </p:nvPr>
        </p:nvSpPr>
        <p:spPr/>
        <p:txBody>
          <a:bodyPr/>
          <a:lstStyle/>
          <a:p>
            <a:r>
              <a:rPr lang="da-DK" dirty="0"/>
              <a:t>Kort nyt</a:t>
            </a:r>
          </a:p>
        </p:txBody>
      </p:sp>
      <p:pic>
        <p:nvPicPr>
          <p:cNvPr id="5" name="Pladsholder til billede 4">
            <a:extLst>
              <a:ext uri="{FF2B5EF4-FFF2-40B4-BE49-F238E27FC236}">
                <a16:creationId xmlns:a16="http://schemas.microsoft.com/office/drawing/2014/main" id="{4DB30AA8-0F38-484D-F967-CA68E7DDF3C6}"/>
              </a:ext>
            </a:extLst>
          </p:cNvPr>
          <p:cNvPicPr>
            <a:picLocks noGrp="1" noChangeAspect="1"/>
          </p:cNvPicPr>
          <p:nvPr>
            <p:ph type="pic" sz="quarter" idx="12"/>
          </p:nvPr>
        </p:nvPicPr>
        <p:blipFill>
          <a:blip r:embed="rId2"/>
          <a:srcRect l="-691" r="-98"/>
          <a:stretch/>
        </p:blipFill>
        <p:spPr>
          <a:xfrm>
            <a:off x="4427984" y="1450854"/>
            <a:ext cx="4716016" cy="1699652"/>
          </a:xfrm>
          <a:prstGeom prst="rect">
            <a:avLst/>
          </a:prstGeom>
        </p:spPr>
      </p:pic>
      <p:sp>
        <p:nvSpPr>
          <p:cNvPr id="6" name="Tekstfelt 5">
            <a:extLst>
              <a:ext uri="{FF2B5EF4-FFF2-40B4-BE49-F238E27FC236}">
                <a16:creationId xmlns:a16="http://schemas.microsoft.com/office/drawing/2014/main" id="{0CA446EB-0058-E5C0-0114-9CCC9628149E}"/>
              </a:ext>
            </a:extLst>
          </p:cNvPr>
          <p:cNvSpPr txBox="1"/>
          <p:nvPr/>
        </p:nvSpPr>
        <p:spPr>
          <a:xfrm>
            <a:off x="4572000" y="3154680"/>
            <a:ext cx="4103687" cy="228600"/>
          </a:xfrm>
          <a:prstGeom prst="rect">
            <a:avLst/>
          </a:prstGeom>
          <a:noFill/>
          <a:ln>
            <a:noFill/>
          </a:ln>
        </p:spPr>
        <p:txBody>
          <a:bodyPr wrap="square" rtlCol="0">
            <a:noAutofit/>
          </a:bodyPr>
          <a:lstStyle/>
          <a:p>
            <a:pPr algn="l"/>
            <a:r>
              <a:rPr lang="da-DK" sz="900" i="1" dirty="0">
                <a:latin typeface="Helvetica" pitchFamily="2" charset="0"/>
                <a:cs typeface="Arial"/>
              </a:rPr>
              <a:t>Foreløbig værdisætning af de 30 forslag ved Pensionsarbejdsgruppens møde d.27. feb. 2025 i KOMBIT</a:t>
            </a:r>
          </a:p>
        </p:txBody>
      </p:sp>
    </p:spTree>
    <p:extLst>
      <p:ext uri="{BB962C8B-B14F-4D97-AF65-F5344CB8AC3E}">
        <p14:creationId xmlns:p14="http://schemas.microsoft.com/office/powerpoint/2010/main" val="56327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C1DB8A5-99D8-A096-886D-D9DBC30DEF2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6677DF7-9351-1563-09EE-8AC1EEEADD2C}"/>
              </a:ext>
            </a:extLst>
          </p:cNvPr>
          <p:cNvSpPr>
            <a:spLocks noGrp="1"/>
          </p:cNvSpPr>
          <p:nvPr>
            <p:ph type="title"/>
          </p:nvPr>
        </p:nvSpPr>
        <p:spPr/>
        <p:txBody>
          <a:bodyPr/>
          <a:lstStyle/>
          <a:p>
            <a:r>
              <a:rPr lang="da-DK" dirty="0"/>
              <a:t>Status på ændringsforslag</a:t>
            </a:r>
            <a:br>
              <a:rPr lang="da-DK" dirty="0"/>
            </a:br>
            <a:r>
              <a:rPr lang="da-DK" dirty="0">
                <a:solidFill>
                  <a:schemeClr val="tx2"/>
                </a:solidFill>
              </a:rPr>
              <a:t>Pensionsarbejdsgruppen</a:t>
            </a:r>
          </a:p>
        </p:txBody>
      </p:sp>
      <p:sp>
        <p:nvSpPr>
          <p:cNvPr id="3" name="Pladsholder til tekst 2">
            <a:extLst>
              <a:ext uri="{FF2B5EF4-FFF2-40B4-BE49-F238E27FC236}">
                <a16:creationId xmlns:a16="http://schemas.microsoft.com/office/drawing/2014/main" id="{22F8B202-FC57-90EF-2327-A06FF63A5B21}"/>
              </a:ext>
            </a:extLst>
          </p:cNvPr>
          <p:cNvSpPr>
            <a:spLocks noGrp="1"/>
          </p:cNvSpPr>
          <p:nvPr>
            <p:ph type="body" sz="quarter" idx="10"/>
          </p:nvPr>
        </p:nvSpPr>
        <p:spPr/>
        <p:txBody>
          <a:bodyPr/>
          <a:lstStyle/>
          <a:p>
            <a:endParaRPr lang="da-DK" dirty="0"/>
          </a:p>
        </p:txBody>
      </p:sp>
      <p:sp>
        <p:nvSpPr>
          <p:cNvPr id="4" name="Pladsholder til tekst 3">
            <a:extLst>
              <a:ext uri="{FF2B5EF4-FFF2-40B4-BE49-F238E27FC236}">
                <a16:creationId xmlns:a16="http://schemas.microsoft.com/office/drawing/2014/main" id="{54573859-CFAA-A540-5E35-2C208E22846A}"/>
              </a:ext>
            </a:extLst>
          </p:cNvPr>
          <p:cNvSpPr>
            <a:spLocks noGrp="1"/>
          </p:cNvSpPr>
          <p:nvPr>
            <p:ph type="body" sz="quarter" idx="11"/>
          </p:nvPr>
        </p:nvSpPr>
        <p:spPr/>
        <p:txBody>
          <a:bodyPr/>
          <a:lstStyle/>
          <a:p>
            <a:r>
              <a:rPr lang="da-DK" dirty="0"/>
              <a:t>Kort nyt</a:t>
            </a:r>
          </a:p>
          <a:p>
            <a:endParaRPr lang="da-DK" dirty="0"/>
          </a:p>
        </p:txBody>
      </p:sp>
      <p:pic>
        <p:nvPicPr>
          <p:cNvPr id="8" name="Pladsholder til billede 7" descr="Et billede, der indeholder tøj, person, Læring/undervisning, håndskrift&#10;&#10;Automatisk genereret beskrivelse">
            <a:extLst>
              <a:ext uri="{FF2B5EF4-FFF2-40B4-BE49-F238E27FC236}">
                <a16:creationId xmlns:a16="http://schemas.microsoft.com/office/drawing/2014/main" id="{01EFE496-ED2B-DA9F-EB14-4D74BB3B021E}"/>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10" name="Rectangle 2">
            <a:extLst>
              <a:ext uri="{FF2B5EF4-FFF2-40B4-BE49-F238E27FC236}">
                <a16:creationId xmlns:a16="http://schemas.microsoft.com/office/drawing/2014/main" id="{9DB564EE-7A3D-4F7D-B074-0B142ADBFA81}"/>
              </a:ext>
            </a:extLst>
          </p:cNvPr>
          <p:cNvSpPr>
            <a:spLocks noChangeArrowheads="1"/>
          </p:cNvSpPr>
          <p:nvPr/>
        </p:nvSpPr>
        <p:spPr bwMode="auto">
          <a:xfrm>
            <a:off x="656655" y="9763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5" name="Tekstfelt 4">
            <a:extLst>
              <a:ext uri="{FF2B5EF4-FFF2-40B4-BE49-F238E27FC236}">
                <a16:creationId xmlns:a16="http://schemas.microsoft.com/office/drawing/2014/main" id="{5881304E-D3D4-F3B6-D66B-0E518BA551F5}"/>
              </a:ext>
            </a:extLst>
          </p:cNvPr>
          <p:cNvSpPr txBox="1"/>
          <p:nvPr/>
        </p:nvSpPr>
        <p:spPr>
          <a:xfrm>
            <a:off x="4073769" y="363415"/>
            <a:ext cx="1699846" cy="552151"/>
          </a:xfrm>
          <a:prstGeom prst="rect">
            <a:avLst/>
          </a:prstGeom>
          <a:noFill/>
          <a:ln>
            <a:noFill/>
          </a:ln>
        </p:spPr>
        <p:txBody>
          <a:bodyPr wrap="square" rtlCol="0">
            <a:noAutofit/>
          </a:bodyPr>
          <a:lstStyle/>
          <a:p>
            <a:pPr algn="l"/>
            <a:r>
              <a:rPr lang="da-DK" sz="2800" dirty="0">
                <a:highlight>
                  <a:srgbClr val="FFFF00"/>
                </a:highlight>
                <a:latin typeface="Helvetica" pitchFamily="2" charset="0"/>
                <a:cs typeface="Arial"/>
              </a:rPr>
              <a:t>UDKAST</a:t>
            </a:r>
            <a:endParaRPr lang="da-DK" sz="900" dirty="0">
              <a:highlight>
                <a:srgbClr val="FFFF00"/>
              </a:highlight>
              <a:latin typeface="Helvetica" pitchFamily="2" charset="0"/>
              <a:cs typeface="Arial"/>
            </a:endParaRPr>
          </a:p>
        </p:txBody>
      </p:sp>
    </p:spTree>
    <p:extLst>
      <p:ext uri="{BB962C8B-B14F-4D97-AF65-F5344CB8AC3E}">
        <p14:creationId xmlns:p14="http://schemas.microsoft.com/office/powerpoint/2010/main" val="3583110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F7EA577-7E8A-FDEA-EA87-29BED71B9BF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ADE6D07-D69C-5B23-2984-4C1A5DEE20F2}"/>
              </a:ext>
            </a:extLst>
          </p:cNvPr>
          <p:cNvSpPr>
            <a:spLocks noGrp="1"/>
          </p:cNvSpPr>
          <p:nvPr>
            <p:ph type="title"/>
          </p:nvPr>
        </p:nvSpPr>
        <p:spPr/>
        <p:txBody>
          <a:bodyPr/>
          <a:lstStyle/>
          <a:p>
            <a:r>
              <a:rPr lang="da-DK" dirty="0"/>
              <a:t>Release 5.4</a:t>
            </a:r>
            <a:br>
              <a:rPr lang="da-DK" dirty="0"/>
            </a:br>
            <a:r>
              <a:rPr lang="da-DK" dirty="0"/>
              <a:t>28. april 2025</a:t>
            </a:r>
            <a:br>
              <a:rPr lang="da-DK" dirty="0"/>
            </a:br>
            <a:br>
              <a:rPr lang="da-DK" dirty="0"/>
            </a:br>
            <a:r>
              <a:rPr lang="da-DK" dirty="0">
                <a:solidFill>
                  <a:schemeClr val="tx1"/>
                </a:solidFill>
              </a:rPr>
              <a:t>Flytning</a:t>
            </a:r>
          </a:p>
        </p:txBody>
      </p:sp>
      <p:sp>
        <p:nvSpPr>
          <p:cNvPr id="3" name="Pladsholder til tekst 2">
            <a:extLst>
              <a:ext uri="{FF2B5EF4-FFF2-40B4-BE49-F238E27FC236}">
                <a16:creationId xmlns:a16="http://schemas.microsoft.com/office/drawing/2014/main" id="{CCBB4E35-7125-FE4C-1282-7A18FC8A52BF}"/>
              </a:ext>
            </a:extLst>
          </p:cNvPr>
          <p:cNvSpPr>
            <a:spLocks noGrp="1"/>
          </p:cNvSpPr>
          <p:nvPr>
            <p:ph type="body" sz="quarter" idx="18"/>
          </p:nvPr>
        </p:nvSpPr>
        <p:spPr/>
        <p:txBody>
          <a:bodyPr/>
          <a:lstStyle/>
          <a:p>
            <a:endParaRPr lang="da-DK"/>
          </a:p>
        </p:txBody>
      </p:sp>
      <p:pic>
        <p:nvPicPr>
          <p:cNvPr id="5" name="Grafik 4" descr="By med massiv udfyldning">
            <a:extLst>
              <a:ext uri="{FF2B5EF4-FFF2-40B4-BE49-F238E27FC236}">
                <a16:creationId xmlns:a16="http://schemas.microsoft.com/office/drawing/2014/main" id="{1270E49C-0400-EFDF-4E47-76E2111D7D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6943" y="3600304"/>
            <a:ext cx="1233948" cy="1233948"/>
          </a:xfrm>
          <a:prstGeom prst="rect">
            <a:avLst/>
          </a:prstGeom>
        </p:spPr>
      </p:pic>
      <p:pic>
        <p:nvPicPr>
          <p:cNvPr id="7" name="Grafik 6" descr="By kontur">
            <a:extLst>
              <a:ext uri="{FF2B5EF4-FFF2-40B4-BE49-F238E27FC236}">
                <a16:creationId xmlns:a16="http://schemas.microsoft.com/office/drawing/2014/main" id="{9C35A236-692F-14E5-8362-2D6C4B2EE4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93109" y="3600304"/>
            <a:ext cx="1233948" cy="1233948"/>
          </a:xfrm>
          <a:prstGeom prst="rect">
            <a:avLst/>
          </a:prstGeom>
        </p:spPr>
      </p:pic>
      <p:pic>
        <p:nvPicPr>
          <p:cNvPr id="9" name="Grafik 8" descr="Lastbil med massiv udfyldning">
            <a:extLst>
              <a:ext uri="{FF2B5EF4-FFF2-40B4-BE49-F238E27FC236}">
                <a16:creationId xmlns:a16="http://schemas.microsoft.com/office/drawing/2014/main" id="{2D3A16C8-CCA0-F733-CA76-F7BA1CEDAE2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5098025" y="3600304"/>
            <a:ext cx="1496201" cy="1496201"/>
          </a:xfrm>
          <a:prstGeom prst="rect">
            <a:avLst/>
          </a:prstGeom>
        </p:spPr>
      </p:pic>
      <p:pic>
        <p:nvPicPr>
          <p:cNvPr id="11" name="Grafik 10" descr="Sækkevogn med massiv udfyldning">
            <a:extLst>
              <a:ext uri="{FF2B5EF4-FFF2-40B4-BE49-F238E27FC236}">
                <a16:creationId xmlns:a16="http://schemas.microsoft.com/office/drawing/2014/main" id="{58392E36-B8BA-7AE5-E8F7-F9D05E15708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94226" y="4078925"/>
            <a:ext cx="662157" cy="662157"/>
          </a:xfrm>
          <a:prstGeom prst="rect">
            <a:avLst/>
          </a:prstGeom>
        </p:spPr>
      </p:pic>
    </p:spTree>
    <p:extLst>
      <p:ext uri="{BB962C8B-B14F-4D97-AF65-F5344CB8AC3E}">
        <p14:creationId xmlns:p14="http://schemas.microsoft.com/office/powerpoint/2010/main" val="20952209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9BC05-8939-3E82-A9D9-B59F1B6DD6B5}"/>
              </a:ext>
            </a:extLst>
          </p:cNvPr>
          <p:cNvSpPr>
            <a:spLocks noGrp="1"/>
          </p:cNvSpPr>
          <p:nvPr>
            <p:ph type="title"/>
          </p:nvPr>
        </p:nvSpPr>
        <p:spPr>
          <a:xfrm>
            <a:off x="468313" y="433705"/>
            <a:ext cx="8207375" cy="647973"/>
          </a:xfrm>
        </p:spPr>
        <p:txBody>
          <a:bodyPr/>
          <a:lstStyle/>
          <a:p>
            <a:r>
              <a:rPr lang="da-DK" dirty="0"/>
              <a:t>Ny funktionalitet</a:t>
            </a:r>
          </a:p>
        </p:txBody>
      </p:sp>
      <p:sp>
        <p:nvSpPr>
          <p:cNvPr id="3" name="Pladsholder til tekst 2">
            <a:extLst>
              <a:ext uri="{FF2B5EF4-FFF2-40B4-BE49-F238E27FC236}">
                <a16:creationId xmlns:a16="http://schemas.microsoft.com/office/drawing/2014/main" id="{46DFBDA0-98DC-3006-41E6-886D4BE2B5F2}"/>
              </a:ext>
            </a:extLst>
          </p:cNvPr>
          <p:cNvSpPr>
            <a:spLocks noGrp="1"/>
          </p:cNvSpPr>
          <p:nvPr>
            <p:ph type="body" sz="quarter" idx="11"/>
          </p:nvPr>
        </p:nvSpPr>
        <p:spPr>
          <a:xfrm>
            <a:off x="468313" y="218078"/>
            <a:ext cx="4103687" cy="144190"/>
          </a:xfrm>
        </p:spPr>
        <p:txBody>
          <a:bodyPr/>
          <a:lstStyle/>
          <a:p>
            <a:r>
              <a:rPr lang="da-DK" dirty="0"/>
              <a:t>Kort nyt</a:t>
            </a:r>
          </a:p>
        </p:txBody>
      </p:sp>
      <p:graphicFrame>
        <p:nvGraphicFramePr>
          <p:cNvPr id="4" name="Tabel 4">
            <a:extLst>
              <a:ext uri="{FF2B5EF4-FFF2-40B4-BE49-F238E27FC236}">
                <a16:creationId xmlns:a16="http://schemas.microsoft.com/office/drawing/2014/main" id="{392B46C9-68E8-9396-93D6-8EE541BB0B77}"/>
              </a:ext>
            </a:extLst>
          </p:cNvPr>
          <p:cNvGraphicFramePr>
            <a:graphicFrameLocks noGrp="1"/>
          </p:cNvGraphicFramePr>
          <p:nvPr>
            <p:extLst>
              <p:ext uri="{D42A27DB-BD31-4B8C-83A1-F6EECF244321}">
                <p14:modId xmlns:p14="http://schemas.microsoft.com/office/powerpoint/2010/main" val="3997746906"/>
              </p:ext>
            </p:extLst>
          </p:nvPr>
        </p:nvGraphicFramePr>
        <p:xfrm>
          <a:off x="149288" y="1091519"/>
          <a:ext cx="8766111" cy="2681146"/>
        </p:xfrm>
        <a:graphic>
          <a:graphicData uri="http://schemas.openxmlformats.org/drawingml/2006/table">
            <a:tbl>
              <a:tblPr firstRow="1" bandRow="1">
                <a:tableStyleId>{5C22544A-7EE6-4342-B048-85BDC9FD1C3A}</a:tableStyleId>
              </a:tblPr>
              <a:tblGrid>
                <a:gridCol w="1743963">
                  <a:extLst>
                    <a:ext uri="{9D8B030D-6E8A-4147-A177-3AD203B41FA5}">
                      <a16:colId xmlns:a16="http://schemas.microsoft.com/office/drawing/2014/main" val="1814523858"/>
                    </a:ext>
                  </a:extLst>
                </a:gridCol>
                <a:gridCol w="7022148">
                  <a:extLst>
                    <a:ext uri="{9D8B030D-6E8A-4147-A177-3AD203B41FA5}">
                      <a16:colId xmlns:a16="http://schemas.microsoft.com/office/drawing/2014/main" val="413868683"/>
                    </a:ext>
                  </a:extLst>
                </a:gridCol>
              </a:tblGrid>
              <a:tr h="303706">
                <a:tc>
                  <a:txBody>
                    <a:bodyPr/>
                    <a:lstStyle/>
                    <a:p>
                      <a:r>
                        <a:rPr lang="da-DK" sz="1000" dirty="0">
                          <a:latin typeface="Neue Haas Grotesk Text Pro" panose="020B0504020202020204" pitchFamily="34" charset="0"/>
                        </a:rPr>
                        <a:t>Beskrivende titel</a:t>
                      </a:r>
                    </a:p>
                  </a:txBody>
                  <a:tcPr/>
                </a:tc>
                <a:tc>
                  <a:txBody>
                    <a:bodyPr/>
                    <a:lstStyle/>
                    <a:p>
                      <a:r>
                        <a:rPr lang="da-DK" sz="1000" dirty="0">
                          <a:latin typeface="Neue Haas Grotesk Text Pro" panose="020B0504020202020204" pitchFamily="34" charset="0"/>
                        </a:rPr>
                        <a:t>Beskrivelse</a:t>
                      </a:r>
                    </a:p>
                  </a:txBody>
                  <a:tcPr/>
                </a:tc>
                <a:extLst>
                  <a:ext uri="{0D108BD9-81ED-4DB2-BD59-A6C34878D82A}">
                    <a16:rowId xmlns:a16="http://schemas.microsoft.com/office/drawing/2014/main" val="899490807"/>
                  </a:ext>
                </a:extLst>
              </a:tr>
              <a:tr h="303706">
                <a:tc>
                  <a:txBody>
                    <a:bodyPr/>
                    <a:lstStyle/>
                    <a:p>
                      <a:r>
                        <a:rPr lang="da-DK" sz="1000" dirty="0">
                          <a:latin typeface="Neue Haas Grotesk Text Pro" panose="020B0504020202020204" pitchFamily="34" charset="0"/>
                        </a:rPr>
                        <a:t>Automatisk flytning fra dag til dag</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KP vil fremover gennemføre flytning automatisk. Det betyder, at der ikke vil komme flytteopgaver ifm. institutionshold, administration og tilbagebetaling. Samtidig overgår vi til at flytninger sker fra dag til dag, så snart KP får besked fra CPR.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000" dirty="0">
                        <a:latin typeface="Neue Haas Grotesk Text Pro" panose="020B05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I de sager hvor I før release 5.4 skulle tage stilling før flytningen blev gennemført, vil der fremover komme en opfølgningsopgave frem for en flytteopgave. Da opfølgningsopgaver alene fungerer til orientering, holdes den egentlige flytning ikke tilbage, men slår igennem med det samme. Dvs. at tilflytningskommunen får handleansvaret med det samme. Til gengæld vil fraflytningskommunen muligvis skulle foretage nogle udestående opkrævninger og/eller udbetalinger udenfor KP.</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000" dirty="0">
                        <a:latin typeface="Neue Haas Grotesk Text Pro" panose="020B05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Det vil fortsat være muligt at handleansvaret fastholdes af fraflytningskommunen, når der er særlige grunde til det og samtykke fra borger, hvis der laves en gensidig aftale kommunerne imellem.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000" dirty="0">
                        <a:latin typeface="Neue Haas Grotesk Text Pro" panose="020B05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Formålet med ændringen er både at undgå at flytningen foretages for sent til gene for den nye handlekommune. Desuden er det vurderet, at der ikke er lovhjemmel til at fastholde handleansvaret fra fraflytningskommunen. </a:t>
                      </a:r>
                    </a:p>
                  </a:txBody>
                  <a:tcPr/>
                </a:tc>
                <a:extLst>
                  <a:ext uri="{0D108BD9-81ED-4DB2-BD59-A6C34878D82A}">
                    <a16:rowId xmlns:a16="http://schemas.microsoft.com/office/drawing/2014/main" val="3042391567"/>
                  </a:ext>
                </a:extLst>
              </a:tr>
            </a:tbl>
          </a:graphicData>
        </a:graphic>
      </p:graphicFrame>
    </p:spTree>
    <p:extLst>
      <p:ext uri="{BB962C8B-B14F-4D97-AF65-F5344CB8AC3E}">
        <p14:creationId xmlns:p14="http://schemas.microsoft.com/office/powerpoint/2010/main" val="1790829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E00741-FABE-4D8D-2A78-38D00C48498D}"/>
              </a:ext>
            </a:extLst>
          </p:cNvPr>
          <p:cNvSpPr>
            <a:spLocks noGrp="1"/>
          </p:cNvSpPr>
          <p:nvPr>
            <p:ph type="title"/>
          </p:nvPr>
        </p:nvSpPr>
        <p:spPr/>
        <p:txBody>
          <a:bodyPr/>
          <a:lstStyle/>
          <a:p>
            <a:r>
              <a:rPr lang="da-DK" dirty="0" err="1"/>
              <a:t>KOMBITs</a:t>
            </a:r>
            <a:r>
              <a:rPr lang="da-DK" dirty="0"/>
              <a:t> KP-team</a:t>
            </a:r>
          </a:p>
        </p:txBody>
      </p:sp>
      <p:pic>
        <p:nvPicPr>
          <p:cNvPr id="1026" name="Picture 2">
            <a:extLst>
              <a:ext uri="{FF2B5EF4-FFF2-40B4-BE49-F238E27FC236}">
                <a16:creationId xmlns:a16="http://schemas.microsoft.com/office/drawing/2014/main" id="{F424373E-7523-FB2B-BFAC-819DD299241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29429" y="1318407"/>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EF214E9-5409-351C-DCF1-81870480591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54693" y="3389308"/>
            <a:ext cx="953022" cy="103773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6E64833-4DF1-81FA-4ABE-8018612D53D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68827" y="3367910"/>
            <a:ext cx="947728" cy="103197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D795E2C-0E70-0C42-31D1-2FF4105F77E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8724" y="1318408"/>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469EA39E-8F8C-C0FD-22C3-081038A189D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70897" y="3367910"/>
            <a:ext cx="947728" cy="1031971"/>
          </a:xfrm>
          <a:prstGeom prst="rect">
            <a:avLst/>
          </a:prstGeom>
          <a:noFill/>
          <a:extLst>
            <a:ext uri="{909E8E84-426E-40DD-AFC4-6F175D3DCCD1}">
              <a14:hiddenFill xmlns:a14="http://schemas.microsoft.com/office/drawing/2010/main">
                <a:solidFill>
                  <a:srgbClr val="FFFFFF"/>
                </a:solidFill>
              </a14:hiddenFill>
            </a:ext>
          </a:extLst>
        </p:spPr>
      </p:pic>
      <p:sp>
        <p:nvSpPr>
          <p:cNvPr id="10" name="Pladsholder til tekst 3">
            <a:extLst>
              <a:ext uri="{FF2B5EF4-FFF2-40B4-BE49-F238E27FC236}">
                <a16:creationId xmlns:a16="http://schemas.microsoft.com/office/drawing/2014/main" id="{3FCE4D04-D26A-A846-58DB-E5BFA72262A5}"/>
              </a:ext>
            </a:extLst>
          </p:cNvPr>
          <p:cNvSpPr txBox="1">
            <a:spLocks/>
          </p:cNvSpPr>
          <p:nvPr/>
        </p:nvSpPr>
        <p:spPr>
          <a:xfrm>
            <a:off x="575363" y="2714182"/>
            <a:ext cx="1285875"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dirty="0"/>
              <a:t>Produktleder</a:t>
            </a:r>
          </a:p>
        </p:txBody>
      </p:sp>
      <p:sp>
        <p:nvSpPr>
          <p:cNvPr id="11" name="Pladsholder til tekst 3">
            <a:extLst>
              <a:ext uri="{FF2B5EF4-FFF2-40B4-BE49-F238E27FC236}">
                <a16:creationId xmlns:a16="http://schemas.microsoft.com/office/drawing/2014/main" id="{BB1D5128-02D0-B3A4-1475-633C977D757B}"/>
              </a:ext>
            </a:extLst>
          </p:cNvPr>
          <p:cNvSpPr txBox="1">
            <a:spLocks/>
          </p:cNvSpPr>
          <p:nvPr/>
        </p:nvSpPr>
        <p:spPr>
          <a:xfrm>
            <a:off x="2190086" y="2714182"/>
            <a:ext cx="2925218" cy="281266"/>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dirty="0"/>
              <a:t>Forretningskonsulenter</a:t>
            </a:r>
          </a:p>
        </p:txBody>
      </p:sp>
      <p:sp>
        <p:nvSpPr>
          <p:cNvPr id="12" name="Pladsholder til tekst 3">
            <a:extLst>
              <a:ext uri="{FF2B5EF4-FFF2-40B4-BE49-F238E27FC236}">
                <a16:creationId xmlns:a16="http://schemas.microsoft.com/office/drawing/2014/main" id="{C6338520-A912-1264-8A9F-63725223B6F5}"/>
              </a:ext>
            </a:extLst>
          </p:cNvPr>
          <p:cNvSpPr txBox="1">
            <a:spLocks/>
          </p:cNvSpPr>
          <p:nvPr/>
        </p:nvSpPr>
        <p:spPr>
          <a:xfrm>
            <a:off x="575363" y="4427044"/>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Drift</a:t>
            </a:r>
            <a:endParaRPr lang="da-DK" dirty="0"/>
          </a:p>
        </p:txBody>
      </p:sp>
      <p:sp>
        <p:nvSpPr>
          <p:cNvPr id="13" name="Pladsholder til tekst 3">
            <a:extLst>
              <a:ext uri="{FF2B5EF4-FFF2-40B4-BE49-F238E27FC236}">
                <a16:creationId xmlns:a16="http://schemas.microsoft.com/office/drawing/2014/main" id="{D84D3C68-6667-46D6-A3A4-1602EE2DFEDB}"/>
              </a:ext>
            </a:extLst>
          </p:cNvPr>
          <p:cNvSpPr txBox="1">
            <a:spLocks/>
          </p:cNvSpPr>
          <p:nvPr/>
        </p:nvSpPr>
        <p:spPr>
          <a:xfrm>
            <a:off x="1922095" y="4427045"/>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Kommunikation</a:t>
            </a:r>
            <a:endParaRPr lang="da-DK" dirty="0"/>
          </a:p>
        </p:txBody>
      </p:sp>
      <p:sp>
        <p:nvSpPr>
          <p:cNvPr id="14" name="Pladsholder til tekst 3">
            <a:extLst>
              <a:ext uri="{FF2B5EF4-FFF2-40B4-BE49-F238E27FC236}">
                <a16:creationId xmlns:a16="http://schemas.microsoft.com/office/drawing/2014/main" id="{8BA14BD9-3EA4-881F-5590-CEBCF8C3C115}"/>
              </a:ext>
            </a:extLst>
          </p:cNvPr>
          <p:cNvSpPr txBox="1">
            <a:spLocks/>
          </p:cNvSpPr>
          <p:nvPr/>
        </p:nvSpPr>
        <p:spPr>
          <a:xfrm>
            <a:off x="3220025" y="4427046"/>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Implementering</a:t>
            </a:r>
            <a:endParaRPr lang="da-DK" dirty="0"/>
          </a:p>
        </p:txBody>
      </p:sp>
      <p:sp>
        <p:nvSpPr>
          <p:cNvPr id="15" name="Pladsholder til tekst 3">
            <a:extLst>
              <a:ext uri="{FF2B5EF4-FFF2-40B4-BE49-F238E27FC236}">
                <a16:creationId xmlns:a16="http://schemas.microsoft.com/office/drawing/2014/main" id="{79270588-0234-0E7D-6C7C-09F7A15CE392}"/>
              </a:ext>
            </a:extLst>
          </p:cNvPr>
          <p:cNvSpPr txBox="1">
            <a:spLocks/>
          </p:cNvSpPr>
          <p:nvPr/>
        </p:nvSpPr>
        <p:spPr>
          <a:xfrm>
            <a:off x="4517955" y="4427044"/>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Arkitektur</a:t>
            </a:r>
            <a:endParaRPr lang="da-DK" dirty="0"/>
          </a:p>
        </p:txBody>
      </p:sp>
      <p:sp>
        <p:nvSpPr>
          <p:cNvPr id="16" name="Pladsholder til tekst 3">
            <a:extLst>
              <a:ext uri="{FF2B5EF4-FFF2-40B4-BE49-F238E27FC236}">
                <a16:creationId xmlns:a16="http://schemas.microsoft.com/office/drawing/2014/main" id="{E476B211-BFAF-FAB6-54BB-88B781348F79}"/>
              </a:ext>
            </a:extLst>
          </p:cNvPr>
          <p:cNvSpPr txBox="1">
            <a:spLocks/>
          </p:cNvSpPr>
          <p:nvPr/>
        </p:nvSpPr>
        <p:spPr>
          <a:xfrm>
            <a:off x="5864687" y="4427043"/>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Forretnings-konsulent</a:t>
            </a:r>
            <a:endParaRPr lang="da-DK" dirty="0"/>
          </a:p>
        </p:txBody>
      </p:sp>
      <p:pic>
        <p:nvPicPr>
          <p:cNvPr id="5" name="Picture 2">
            <a:extLst>
              <a:ext uri="{FF2B5EF4-FFF2-40B4-BE49-F238E27FC236}">
                <a16:creationId xmlns:a16="http://schemas.microsoft.com/office/drawing/2014/main" id="{A77D454C-8B7E-C6DE-95C7-A33CCFC06032}"/>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79161" y="3362146"/>
            <a:ext cx="1037735" cy="1037735"/>
          </a:xfrm>
          <a:prstGeom prst="rect">
            <a:avLst/>
          </a:prstGeom>
          <a:noFill/>
          <a:extLst>
            <a:ext uri="{909E8E84-426E-40DD-AFC4-6F175D3DCCD1}">
              <a14:hiddenFill xmlns:a14="http://schemas.microsoft.com/office/drawing/2010/main">
                <a:solidFill>
                  <a:srgbClr val="FFFFFF"/>
                </a:solidFill>
              </a14:hiddenFill>
            </a:ext>
          </a:extLst>
        </p:spPr>
      </p:pic>
      <p:pic>
        <p:nvPicPr>
          <p:cNvPr id="4" name="Billede 3">
            <a:extLst>
              <a:ext uri="{FF2B5EF4-FFF2-40B4-BE49-F238E27FC236}">
                <a16:creationId xmlns:a16="http://schemas.microsoft.com/office/drawing/2014/main" id="{EEA8271C-5333-B77D-15AC-E304F41546C0}"/>
              </a:ext>
            </a:extLst>
          </p:cNvPr>
          <p:cNvPicPr>
            <a:picLocks noChangeAspect="1"/>
          </p:cNvPicPr>
          <p:nvPr/>
        </p:nvPicPr>
        <p:blipFill>
          <a:blip r:embed="rId8"/>
          <a:stretch>
            <a:fillRect/>
          </a:stretch>
        </p:blipFill>
        <p:spPr>
          <a:xfrm>
            <a:off x="2264830" y="1318406"/>
            <a:ext cx="1400175" cy="1400175"/>
          </a:xfrm>
          <a:prstGeom prst="rect">
            <a:avLst/>
          </a:prstGeom>
        </p:spPr>
      </p:pic>
      <p:pic>
        <p:nvPicPr>
          <p:cNvPr id="9" name="Billede 8" descr="Et billede, der indeholder Ansigt, person, menneske, tøj&#10;&#10;Automatisk genereret beskrivelse">
            <a:extLst>
              <a:ext uri="{FF2B5EF4-FFF2-40B4-BE49-F238E27FC236}">
                <a16:creationId xmlns:a16="http://schemas.microsoft.com/office/drawing/2014/main" id="{7E987366-EEF9-B119-39CC-FD60E62BD6CB}"/>
              </a:ext>
            </a:extLst>
          </p:cNvPr>
          <p:cNvPicPr>
            <a:picLocks noChangeAspect="1"/>
          </p:cNvPicPr>
          <p:nvPr/>
        </p:nvPicPr>
        <p:blipFill>
          <a:blip r:embed="rId9"/>
          <a:stretch>
            <a:fillRect/>
          </a:stretch>
        </p:blipFill>
        <p:spPr>
          <a:xfrm>
            <a:off x="4562958" y="3381711"/>
            <a:ext cx="1045332" cy="1045332"/>
          </a:xfrm>
          <a:prstGeom prst="rect">
            <a:avLst/>
          </a:prstGeom>
        </p:spPr>
      </p:pic>
      <p:sp>
        <p:nvSpPr>
          <p:cNvPr id="7" name="Pladsholder til tekst 3">
            <a:extLst>
              <a:ext uri="{FF2B5EF4-FFF2-40B4-BE49-F238E27FC236}">
                <a16:creationId xmlns:a16="http://schemas.microsoft.com/office/drawing/2014/main" id="{2CA60F7D-656E-A69E-877D-3C16844F0554}"/>
              </a:ext>
            </a:extLst>
          </p:cNvPr>
          <p:cNvSpPr txBox="1">
            <a:spLocks/>
          </p:cNvSpPr>
          <p:nvPr/>
        </p:nvSpPr>
        <p:spPr>
          <a:xfrm>
            <a:off x="7108213" y="4399881"/>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Test</a:t>
            </a:r>
            <a:endParaRPr lang="da-DK" dirty="0"/>
          </a:p>
        </p:txBody>
      </p:sp>
      <p:pic>
        <p:nvPicPr>
          <p:cNvPr id="8" name="Billede 7" descr="Et billede, der indeholder Ansigt, person, tøj, smil&#10;&#10;Automatisk genereret beskrivelse">
            <a:extLst>
              <a:ext uri="{FF2B5EF4-FFF2-40B4-BE49-F238E27FC236}">
                <a16:creationId xmlns:a16="http://schemas.microsoft.com/office/drawing/2014/main" id="{80ED28EB-4896-2ABE-BE5E-07F6DC901A5D}"/>
              </a:ext>
            </a:extLst>
          </p:cNvPr>
          <p:cNvPicPr>
            <a:picLocks noChangeAspect="1"/>
          </p:cNvPicPr>
          <p:nvPr/>
        </p:nvPicPr>
        <p:blipFill>
          <a:blip r:embed="rId10"/>
          <a:stretch>
            <a:fillRect/>
          </a:stretch>
        </p:blipFill>
        <p:spPr>
          <a:xfrm>
            <a:off x="7200523" y="3389308"/>
            <a:ext cx="953022" cy="1047097"/>
          </a:xfrm>
          <a:prstGeom prst="rect">
            <a:avLst/>
          </a:prstGeom>
        </p:spPr>
      </p:pic>
    </p:spTree>
    <p:extLst>
      <p:ext uri="{BB962C8B-B14F-4D97-AF65-F5344CB8AC3E}">
        <p14:creationId xmlns:p14="http://schemas.microsoft.com/office/powerpoint/2010/main" val="19777531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9BC05-8939-3E82-A9D9-B59F1B6DD6B5}"/>
              </a:ext>
            </a:extLst>
          </p:cNvPr>
          <p:cNvSpPr>
            <a:spLocks noGrp="1"/>
          </p:cNvSpPr>
          <p:nvPr>
            <p:ph type="title"/>
          </p:nvPr>
        </p:nvSpPr>
        <p:spPr/>
        <p:txBody>
          <a:bodyPr/>
          <a:lstStyle/>
          <a:p>
            <a:r>
              <a:rPr lang="da-DK" dirty="0"/>
              <a:t>KLIK-opgaver</a:t>
            </a:r>
          </a:p>
        </p:txBody>
      </p:sp>
      <p:sp>
        <p:nvSpPr>
          <p:cNvPr id="3" name="Pladsholder til tekst 2">
            <a:extLst>
              <a:ext uri="{FF2B5EF4-FFF2-40B4-BE49-F238E27FC236}">
                <a16:creationId xmlns:a16="http://schemas.microsoft.com/office/drawing/2014/main" id="{46DFBDA0-98DC-3006-41E6-886D4BE2B5F2}"/>
              </a:ext>
            </a:extLst>
          </p:cNvPr>
          <p:cNvSpPr>
            <a:spLocks noGrp="1"/>
          </p:cNvSpPr>
          <p:nvPr>
            <p:ph type="body" sz="quarter" idx="11"/>
          </p:nvPr>
        </p:nvSpPr>
        <p:spPr/>
        <p:txBody>
          <a:bodyPr/>
          <a:lstStyle/>
          <a:p>
            <a:r>
              <a:rPr lang="da-DK" dirty="0"/>
              <a:t>Kort nyt</a:t>
            </a:r>
          </a:p>
        </p:txBody>
      </p:sp>
      <p:graphicFrame>
        <p:nvGraphicFramePr>
          <p:cNvPr id="5" name="Tabel 4">
            <a:extLst>
              <a:ext uri="{FF2B5EF4-FFF2-40B4-BE49-F238E27FC236}">
                <a16:creationId xmlns:a16="http://schemas.microsoft.com/office/drawing/2014/main" id="{5B2B2E57-2470-C370-B65E-826A7184DD67}"/>
              </a:ext>
            </a:extLst>
          </p:cNvPr>
          <p:cNvGraphicFramePr>
            <a:graphicFrameLocks/>
          </p:cNvGraphicFramePr>
          <p:nvPr>
            <p:extLst>
              <p:ext uri="{D42A27DB-BD31-4B8C-83A1-F6EECF244321}">
                <p14:modId xmlns:p14="http://schemas.microsoft.com/office/powerpoint/2010/main" val="1314753552"/>
              </p:ext>
            </p:extLst>
          </p:nvPr>
        </p:nvGraphicFramePr>
        <p:xfrm>
          <a:off x="200213" y="1275035"/>
          <a:ext cx="8475474" cy="550326"/>
        </p:xfrm>
        <a:graphic>
          <a:graphicData uri="http://schemas.openxmlformats.org/drawingml/2006/table">
            <a:tbl>
              <a:tblPr firstRow="1" bandRow="1">
                <a:tableStyleId>{5C22544A-7EE6-4342-B048-85BDC9FD1C3A}</a:tableStyleId>
              </a:tblPr>
              <a:tblGrid>
                <a:gridCol w="6021291">
                  <a:extLst>
                    <a:ext uri="{9D8B030D-6E8A-4147-A177-3AD203B41FA5}">
                      <a16:colId xmlns:a16="http://schemas.microsoft.com/office/drawing/2014/main" val="1916773651"/>
                    </a:ext>
                  </a:extLst>
                </a:gridCol>
                <a:gridCol w="1186063">
                  <a:extLst>
                    <a:ext uri="{9D8B030D-6E8A-4147-A177-3AD203B41FA5}">
                      <a16:colId xmlns:a16="http://schemas.microsoft.com/office/drawing/2014/main" val="345691494"/>
                    </a:ext>
                  </a:extLst>
                </a:gridCol>
                <a:gridCol w="634060">
                  <a:extLst>
                    <a:ext uri="{9D8B030D-6E8A-4147-A177-3AD203B41FA5}">
                      <a16:colId xmlns:a16="http://schemas.microsoft.com/office/drawing/2014/main" val="3158770079"/>
                    </a:ext>
                  </a:extLst>
                </a:gridCol>
                <a:gridCol w="634060">
                  <a:extLst>
                    <a:ext uri="{9D8B030D-6E8A-4147-A177-3AD203B41FA5}">
                      <a16:colId xmlns:a16="http://schemas.microsoft.com/office/drawing/2014/main" val="706429900"/>
                    </a:ext>
                  </a:extLst>
                </a:gridCol>
              </a:tblGrid>
              <a:tr h="291126">
                <a:tc>
                  <a:txBody>
                    <a:bodyPr/>
                    <a:lstStyle/>
                    <a:p>
                      <a:r>
                        <a:rPr lang="da-DK" sz="1000" dirty="0">
                          <a:latin typeface="Neue Haas Grotesk Text Pro" panose="020B0504020202020204" pitchFamily="34" charset="0"/>
                        </a:rPr>
                        <a:t>KLIK-opgave</a:t>
                      </a:r>
                    </a:p>
                  </a:txBody>
                  <a:tcPr anchor="ctr"/>
                </a:tc>
                <a:tc>
                  <a:txBody>
                    <a:bodyPr/>
                    <a:lstStyle/>
                    <a:p>
                      <a:r>
                        <a:rPr lang="da-DK" sz="1000" dirty="0">
                          <a:latin typeface="Neue Haas Grotesk Text Pro" panose="020B0504020202020204" pitchFamily="34" charset="0"/>
                        </a:rPr>
                        <a:t>Prioritet</a:t>
                      </a:r>
                    </a:p>
                  </a:txBody>
                  <a:tcPr anchor="ctr"/>
                </a:tc>
                <a:tc>
                  <a:txBody>
                    <a:bodyPr/>
                    <a:lstStyle/>
                    <a:p>
                      <a:r>
                        <a:rPr lang="da-DK" sz="1000" dirty="0">
                          <a:latin typeface="Neue Haas Grotesk Text Pro" panose="020B0504020202020204" pitchFamily="34" charset="0"/>
                        </a:rPr>
                        <a:t>Marts</a:t>
                      </a:r>
                    </a:p>
                  </a:txBody>
                  <a:tcPr anchor="ctr"/>
                </a:tc>
                <a:tc>
                  <a:txBody>
                    <a:bodyPr/>
                    <a:lstStyle/>
                    <a:p>
                      <a:r>
                        <a:rPr lang="da-DK" sz="1000" dirty="0">
                          <a:solidFill>
                            <a:schemeClr val="bg1"/>
                          </a:solidFill>
                          <a:latin typeface="Neue Haas Grotesk Text Pro" panose="020B0504020202020204" pitchFamily="34" charset="0"/>
                        </a:rPr>
                        <a:t>April</a:t>
                      </a:r>
                    </a:p>
                  </a:txBody>
                  <a:tcPr anchor="ctr"/>
                </a:tc>
                <a:extLst>
                  <a:ext uri="{0D108BD9-81ED-4DB2-BD59-A6C34878D82A}">
                    <a16:rowId xmlns:a16="http://schemas.microsoft.com/office/drawing/2014/main" val="1444558813"/>
                  </a:ext>
                </a:extLst>
              </a:tr>
              <a:tr h="259200">
                <a:tc>
                  <a:txBody>
                    <a:bodyPr/>
                    <a:lstStyle/>
                    <a:p>
                      <a:pPr algn="l"/>
                      <a:r>
                        <a:rPr lang="da-DK" sz="1000" u="none" dirty="0">
                          <a:solidFill>
                            <a:schemeClr val="tx1"/>
                          </a:solidFill>
                          <a:effectLst/>
                          <a:latin typeface="Neue Haas Grotesk Text Pro" panose="020B0504020202020204" pitchFamily="34" charset="0"/>
                          <a:ea typeface="Calibri" panose="020F0502020204030204" pitchFamily="34" charset="0"/>
                        </a:rPr>
                        <a:t>(OA 06) Aftal arbejdsgang ifm. udestående træk og udbetalinger ved dag til dag flytning</a:t>
                      </a: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Obligatorisk</a:t>
                      </a:r>
                    </a:p>
                  </a:txBody>
                  <a:tcPr anchor="ctr"/>
                </a:tc>
                <a:tc>
                  <a:txBody>
                    <a:bodyPr/>
                    <a:lstStyle/>
                    <a:p>
                      <a:pPr algn="l"/>
                      <a:r>
                        <a:rPr lang="da-DK" sz="1000" dirty="0">
                          <a:latin typeface="Neue Haas Grotesk Text Pro" panose="020B0504020202020204" pitchFamily="34" charset="0"/>
                        </a:rPr>
                        <a:t>X</a:t>
                      </a:r>
                    </a:p>
                  </a:txBody>
                  <a:tcPr anchor="ctr"/>
                </a:tc>
                <a:tc>
                  <a:txBody>
                    <a:bodyPr/>
                    <a:lstStyle/>
                    <a:p>
                      <a:pPr algn="l"/>
                      <a:r>
                        <a:rPr lang="da-DK" sz="1000" dirty="0">
                          <a:latin typeface="Neue Haas Grotesk Text Pro" panose="020B0504020202020204" pitchFamily="34" charset="0"/>
                        </a:rPr>
                        <a:t>X</a:t>
                      </a:r>
                    </a:p>
                  </a:txBody>
                  <a:tcPr anchor="ctr"/>
                </a:tc>
                <a:extLst>
                  <a:ext uri="{0D108BD9-81ED-4DB2-BD59-A6C34878D82A}">
                    <a16:rowId xmlns:a16="http://schemas.microsoft.com/office/drawing/2014/main" val="3479205391"/>
                  </a:ext>
                </a:extLst>
              </a:tr>
            </a:tbl>
          </a:graphicData>
        </a:graphic>
      </p:graphicFrame>
    </p:spTree>
    <p:extLst>
      <p:ext uri="{BB962C8B-B14F-4D97-AF65-F5344CB8AC3E}">
        <p14:creationId xmlns:p14="http://schemas.microsoft.com/office/powerpoint/2010/main" val="8758599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F8F8D-E7EC-CBFE-F79A-718246391AC6}"/>
            </a:ext>
          </a:extLst>
        </p:cNvPr>
        <p:cNvGrpSpPr/>
        <p:nvPr/>
      </p:nvGrpSpPr>
      <p:grpSpPr>
        <a:xfrm>
          <a:off x="0" y="0"/>
          <a:ext cx="0" cy="0"/>
          <a:chOff x="0" y="0"/>
          <a:chExt cx="0" cy="0"/>
        </a:xfrm>
      </p:grpSpPr>
      <p:pic>
        <p:nvPicPr>
          <p:cNvPr id="7" name="Pladsholder til billede 6" descr="Et billede, der indeholder person, Ansigt, tøj, smil&#10;&#10;Automatisk genereret beskrivelse">
            <a:extLst>
              <a:ext uri="{FF2B5EF4-FFF2-40B4-BE49-F238E27FC236}">
                <a16:creationId xmlns:a16="http://schemas.microsoft.com/office/drawing/2014/main" id="{81C8A405-6FF2-0FE4-2004-08B6E3DED519}"/>
              </a:ext>
            </a:extLst>
          </p:cNvPr>
          <p:cNvPicPr>
            <a:picLocks noGrp="1" noChangeAspect="1"/>
          </p:cNvPicPr>
          <p:nvPr>
            <p:ph type="pic" sz="quarter" idx="10"/>
          </p:nvPr>
        </p:nvPicPr>
        <p:blipFill>
          <a:blip r:embed="rId2"/>
          <a:srcRect/>
          <a:stretch>
            <a:fillRect/>
          </a:stretch>
        </p:blipFill>
        <p:spPr/>
      </p:pic>
      <p:sp>
        <p:nvSpPr>
          <p:cNvPr id="3" name="Titel 2">
            <a:extLst>
              <a:ext uri="{FF2B5EF4-FFF2-40B4-BE49-F238E27FC236}">
                <a16:creationId xmlns:a16="http://schemas.microsoft.com/office/drawing/2014/main" id="{E59485BD-9A95-0066-AEA8-4F4E7E5526F0}"/>
              </a:ext>
            </a:extLst>
          </p:cNvPr>
          <p:cNvSpPr>
            <a:spLocks noGrp="1"/>
          </p:cNvSpPr>
          <p:nvPr>
            <p:ph type="title"/>
          </p:nvPr>
        </p:nvSpPr>
        <p:spPr>
          <a:xfrm>
            <a:off x="1619672" y="2294868"/>
            <a:ext cx="5904656" cy="841796"/>
          </a:xfrm>
        </p:spPr>
        <p:txBody>
          <a:bodyPr/>
          <a:lstStyle/>
          <a:p>
            <a:r>
              <a:rPr lang="da-DK" dirty="0">
                <a:solidFill>
                  <a:schemeClr val="tx1"/>
                </a:solidFill>
              </a:rPr>
              <a:t>Spørgsmål?</a:t>
            </a:r>
            <a:br>
              <a:rPr lang="da-DK" dirty="0">
                <a:solidFill>
                  <a:schemeClr val="tx1"/>
                </a:solidFill>
              </a:rPr>
            </a:br>
            <a:r>
              <a:rPr lang="da-DK" dirty="0">
                <a:solidFill>
                  <a:schemeClr val="tx1"/>
                </a:solidFill>
              </a:rPr>
              <a:t>Konstruktive input?</a:t>
            </a:r>
          </a:p>
        </p:txBody>
      </p:sp>
      <p:sp>
        <p:nvSpPr>
          <p:cNvPr id="5" name="Pladsholder til tekst 4">
            <a:extLst>
              <a:ext uri="{FF2B5EF4-FFF2-40B4-BE49-F238E27FC236}">
                <a16:creationId xmlns:a16="http://schemas.microsoft.com/office/drawing/2014/main" id="{C0AA1302-ECB5-A19F-3353-4BE924A5C6E3}"/>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3648867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368A0-7C8D-96C8-81F8-6CA2DB2A058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32B4C20-DF17-DA06-3A0A-752394E4D18C}"/>
              </a:ext>
            </a:extLst>
          </p:cNvPr>
          <p:cNvSpPr>
            <a:spLocks noGrp="1"/>
          </p:cNvSpPr>
          <p:nvPr>
            <p:ph type="title"/>
          </p:nvPr>
        </p:nvSpPr>
        <p:spPr/>
        <p:txBody>
          <a:bodyPr/>
          <a:lstStyle/>
          <a:p>
            <a:r>
              <a:rPr lang="da-DK" dirty="0"/>
              <a:t>Emne 1:</a:t>
            </a:r>
            <a:br>
              <a:rPr lang="da-DK" dirty="0"/>
            </a:br>
            <a:r>
              <a:rPr lang="da-DK" dirty="0"/>
              <a:t>Implementeringsindsats 2025</a:t>
            </a:r>
            <a:br>
              <a:rPr lang="da-DK" dirty="0"/>
            </a:br>
            <a:r>
              <a:rPr lang="da-DK" dirty="0"/>
              <a:t>Version 1</a:t>
            </a:r>
          </a:p>
        </p:txBody>
      </p:sp>
      <p:sp>
        <p:nvSpPr>
          <p:cNvPr id="3" name="Pladsholder til tekst 2">
            <a:extLst>
              <a:ext uri="{FF2B5EF4-FFF2-40B4-BE49-F238E27FC236}">
                <a16:creationId xmlns:a16="http://schemas.microsoft.com/office/drawing/2014/main" id="{9DE59202-E45B-D6DD-9C2E-EAB02DE96890}"/>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29562207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1C7813-F3B3-6BDF-B2FA-CEE2F26771BE}"/>
              </a:ext>
            </a:extLst>
          </p:cNvPr>
          <p:cNvSpPr>
            <a:spLocks noGrp="1"/>
          </p:cNvSpPr>
          <p:nvPr>
            <p:ph type="title"/>
          </p:nvPr>
        </p:nvSpPr>
        <p:spPr/>
        <p:txBody>
          <a:bodyPr/>
          <a:lstStyle/>
          <a:p>
            <a:r>
              <a:rPr lang="da-DK" dirty="0"/>
              <a:t>Baggrund</a:t>
            </a:r>
            <a:br>
              <a:rPr lang="da-DK" dirty="0"/>
            </a:br>
            <a:r>
              <a:rPr lang="da-DK" dirty="0">
                <a:solidFill>
                  <a:schemeClr val="tx2"/>
                </a:solidFill>
              </a:rPr>
              <a:t>Vi er et nyt sted</a:t>
            </a:r>
          </a:p>
        </p:txBody>
      </p:sp>
      <p:sp>
        <p:nvSpPr>
          <p:cNvPr id="3" name="Pladsholder til tekst 2">
            <a:extLst>
              <a:ext uri="{FF2B5EF4-FFF2-40B4-BE49-F238E27FC236}">
                <a16:creationId xmlns:a16="http://schemas.microsoft.com/office/drawing/2014/main" id="{411B8402-F01B-7751-BEC1-32AE97885A6A}"/>
              </a:ext>
            </a:extLst>
          </p:cNvPr>
          <p:cNvSpPr>
            <a:spLocks noGrp="1"/>
          </p:cNvSpPr>
          <p:nvPr>
            <p:ph type="body" sz="quarter" idx="10"/>
          </p:nvPr>
        </p:nvSpPr>
        <p:spPr/>
        <p:txBody>
          <a:bodyPr/>
          <a:lstStyle/>
          <a:p>
            <a:pPr marL="171450" indent="-171450">
              <a:buFont typeface="Arial" panose="020B0604020202020204" pitchFamily="34" charset="0"/>
              <a:buChar char="•"/>
            </a:pPr>
            <a:r>
              <a:rPr lang="da-DK" sz="1050" dirty="0"/>
              <a:t>KP er ikke længere ”basis”</a:t>
            </a:r>
          </a:p>
          <a:p>
            <a:pPr marL="171450" indent="-171450">
              <a:buFont typeface="Arial" panose="020B0604020202020204" pitchFamily="34" charset="0"/>
              <a:buChar char="•"/>
            </a:pPr>
            <a:r>
              <a:rPr lang="da-DK" sz="1050" dirty="0"/>
              <a:t>Siden idriftsættelsen har vi gjort os erfaringer med mange forskellige aktiviteter og produkter. I 2025 skal vi gøre det, som giver størst værdi</a:t>
            </a:r>
          </a:p>
          <a:p>
            <a:pPr marL="171450" indent="-171450">
              <a:buFont typeface="Arial" panose="020B0604020202020204" pitchFamily="34" charset="0"/>
              <a:buChar char="•"/>
            </a:pPr>
            <a:r>
              <a:rPr lang="da-DK" sz="1050" dirty="0"/>
              <a:t>Tidligere har vi haft fokus på at få hver enkelt store release ”godt fra land”. Nu fylder de enkelte releases ikke så meget.</a:t>
            </a:r>
          </a:p>
          <a:p>
            <a:pPr marL="171450" indent="-171450">
              <a:buFont typeface="Arial" panose="020B0604020202020204" pitchFamily="34" charset="0"/>
              <a:buChar char="•"/>
            </a:pPr>
            <a:r>
              <a:rPr lang="da-DK" sz="1050" dirty="0"/>
              <a:t>I er vidt forskellige steder i brugen af KP. Nogle har brug for grundlæggende og stor støtte til at komme godt i gang, mens andre bruger hele KP og vil gerne have input til at få mere ud af mulighederne. </a:t>
            </a:r>
          </a:p>
        </p:txBody>
      </p:sp>
      <p:sp>
        <p:nvSpPr>
          <p:cNvPr id="4" name="Pladsholder til tekst 3">
            <a:extLst>
              <a:ext uri="{FF2B5EF4-FFF2-40B4-BE49-F238E27FC236}">
                <a16:creationId xmlns:a16="http://schemas.microsoft.com/office/drawing/2014/main" id="{FADF1085-D18A-2884-9F17-8E3275918184}"/>
              </a:ext>
            </a:extLst>
          </p:cNvPr>
          <p:cNvSpPr>
            <a:spLocks noGrp="1"/>
          </p:cNvSpPr>
          <p:nvPr>
            <p:ph type="body" sz="quarter" idx="11"/>
          </p:nvPr>
        </p:nvSpPr>
        <p:spPr/>
        <p:txBody>
          <a:bodyPr/>
          <a:lstStyle/>
          <a:p>
            <a:r>
              <a:rPr lang="en-US" dirty="0" err="1"/>
              <a:t>Implementering</a:t>
            </a:r>
            <a:r>
              <a:rPr lang="en-US" dirty="0"/>
              <a:t> 2025</a:t>
            </a:r>
          </a:p>
          <a:p>
            <a:endParaRPr lang="da-DK" dirty="0"/>
          </a:p>
        </p:txBody>
      </p:sp>
      <p:pic>
        <p:nvPicPr>
          <p:cNvPr id="7" name="Pladsholder til billede 6" descr="Et billede, der indeholder sky, udendørs, bygning, tørreovn&#10;&#10;Indhold genereret af kunstig intelligens kan være forkert.">
            <a:extLst>
              <a:ext uri="{FF2B5EF4-FFF2-40B4-BE49-F238E27FC236}">
                <a16:creationId xmlns:a16="http://schemas.microsoft.com/office/drawing/2014/main" id="{51E519F5-6B06-8472-0812-CE07B0B43176}"/>
              </a:ext>
            </a:extLst>
          </p:cNvPr>
          <p:cNvPicPr>
            <a:picLocks noGrp="1" noChangeAspect="1"/>
          </p:cNvPicPr>
          <p:nvPr>
            <p:ph type="pic" sz="quarter" idx="12"/>
          </p:nvPr>
        </p:nvPicPr>
        <p:blipFill>
          <a:blip r:embed="rId2">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0106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597DC3-6B06-F135-AE17-A7A796CB2E9E}"/>
              </a:ext>
            </a:extLst>
          </p:cNvPr>
          <p:cNvSpPr>
            <a:spLocks noGrp="1"/>
          </p:cNvSpPr>
          <p:nvPr>
            <p:ph type="title"/>
          </p:nvPr>
        </p:nvSpPr>
        <p:spPr>
          <a:xfrm>
            <a:off x="468313" y="555625"/>
            <a:ext cx="3959671" cy="647973"/>
          </a:xfrm>
        </p:spPr>
        <p:txBody>
          <a:bodyPr anchor="t">
            <a:normAutofit/>
          </a:bodyPr>
          <a:lstStyle/>
          <a:p>
            <a:r>
              <a:rPr lang="da-DK" dirty="0"/>
              <a:t>Implementering?</a:t>
            </a:r>
          </a:p>
        </p:txBody>
      </p:sp>
      <p:sp>
        <p:nvSpPr>
          <p:cNvPr id="3" name="Pladsholder til tekst 2">
            <a:extLst>
              <a:ext uri="{FF2B5EF4-FFF2-40B4-BE49-F238E27FC236}">
                <a16:creationId xmlns:a16="http://schemas.microsoft.com/office/drawing/2014/main" id="{9A3B1622-201C-F729-6E53-BDBE72EF0DA0}"/>
              </a:ext>
            </a:extLst>
          </p:cNvPr>
          <p:cNvSpPr>
            <a:spLocks noGrp="1"/>
          </p:cNvSpPr>
          <p:nvPr>
            <p:ph type="body" sz="quarter" idx="10"/>
          </p:nvPr>
        </p:nvSpPr>
        <p:spPr>
          <a:xfrm>
            <a:off x="468313" y="1419225"/>
            <a:ext cx="3671639" cy="3168650"/>
          </a:xfrm>
        </p:spPr>
        <p:txBody>
          <a:bodyPr>
            <a:normAutofit/>
          </a:bodyPr>
          <a:lstStyle/>
          <a:p>
            <a:pPr marL="171450" indent="-171450">
              <a:buFont typeface="Arial" panose="020B0604020202020204" pitchFamily="34" charset="0"/>
              <a:buChar char="•"/>
            </a:pPr>
            <a:r>
              <a:rPr lang="da-DK" dirty="0"/>
              <a:t>”Brede og generelle indsatser” mod ”fokuserede og emneopdelte indsatser”</a:t>
            </a:r>
          </a:p>
          <a:p>
            <a:pPr marL="171450" indent="-171450">
              <a:buFont typeface="Arial" panose="020B0604020202020204" pitchFamily="34" charset="0"/>
              <a:buChar char="•"/>
            </a:pPr>
            <a:r>
              <a:rPr lang="da-DK" dirty="0"/>
              <a:t>”Generel </a:t>
            </a:r>
            <a:r>
              <a:rPr lang="da-DK" dirty="0" err="1"/>
              <a:t>onboarding</a:t>
            </a:r>
            <a:r>
              <a:rPr lang="da-DK" dirty="0"/>
              <a:t>” mod ”optimering af brug”</a:t>
            </a:r>
          </a:p>
          <a:p>
            <a:pPr marL="171450" indent="-171450">
              <a:buFont typeface="Arial" panose="020B0604020202020204" pitchFamily="34" charset="0"/>
              <a:buChar char="•"/>
            </a:pPr>
            <a:r>
              <a:rPr lang="da-DK" dirty="0"/>
              <a:t>Virtuelle statusmøder, spørgetimer, ledermøder o.l.</a:t>
            </a:r>
          </a:p>
          <a:p>
            <a:pPr marL="171450" indent="-171450">
              <a:buFont typeface="Arial" panose="020B0604020202020204" pitchFamily="34" charset="0"/>
              <a:buChar char="•"/>
            </a:pPr>
            <a:r>
              <a:rPr lang="da-DK" dirty="0"/>
              <a:t>Fysiske emne-workshops, kommunebesøg eller regionsmøder</a:t>
            </a:r>
          </a:p>
          <a:p>
            <a:pPr marL="171450" indent="-171450">
              <a:buFont typeface="Arial" panose="020B0604020202020204" pitchFamily="34" charset="0"/>
              <a:buChar char="•"/>
            </a:pPr>
            <a:r>
              <a:rPr lang="da-DK" dirty="0"/>
              <a:t>Partnerskaber KOMBIT og kommuner imellem</a:t>
            </a:r>
          </a:p>
          <a:p>
            <a:pPr marL="171450" indent="-171450">
              <a:buFont typeface="Arial" panose="020B0604020202020204" pitchFamily="34" charset="0"/>
              <a:buChar char="•"/>
            </a:pPr>
            <a:r>
              <a:rPr lang="da-DK" dirty="0"/>
              <a:t>Temavejledninger, Implementeringsplan, videoer og </a:t>
            </a:r>
            <a:r>
              <a:rPr lang="da-DK" dirty="0" err="1"/>
              <a:t>KPs</a:t>
            </a:r>
            <a:r>
              <a:rPr lang="da-DK" dirty="0"/>
              <a:t> Forvaltningshåndbog</a:t>
            </a:r>
          </a:p>
          <a:p>
            <a:pPr marL="171450" indent="-171450">
              <a:buFont typeface="Arial" panose="020B0604020202020204" pitchFamily="34" charset="0"/>
              <a:buChar char="•"/>
            </a:pPr>
            <a:r>
              <a:rPr lang="da-DK" dirty="0"/>
              <a:t>KLIK-opgaver</a:t>
            </a:r>
          </a:p>
          <a:p>
            <a:pPr marL="171450" indent="-171450">
              <a:buFont typeface="Arial" panose="020B0604020202020204" pitchFamily="34" charset="0"/>
              <a:buChar char="•"/>
            </a:pPr>
            <a:r>
              <a:rPr lang="da-DK" dirty="0"/>
              <a:t>Spørgsmål fra kommuner via mail</a:t>
            </a:r>
          </a:p>
          <a:p>
            <a:pPr marL="171450" indent="-171450">
              <a:buFont typeface="Arial" panose="020B0604020202020204" pitchFamily="34" charset="0"/>
              <a:buChar char="•"/>
            </a:pPr>
            <a:r>
              <a:rPr lang="da-DK" dirty="0"/>
              <a:t>Og mere til…</a:t>
            </a:r>
          </a:p>
          <a:p>
            <a:pPr marL="171450" indent="-171450">
              <a:buFont typeface="Arial" panose="020B0604020202020204" pitchFamily="34" charset="0"/>
              <a:buChar char="•"/>
            </a:pPr>
            <a:endParaRPr lang="da-DK" dirty="0"/>
          </a:p>
        </p:txBody>
      </p:sp>
      <p:sp>
        <p:nvSpPr>
          <p:cNvPr id="12" name="Text Placeholder 3">
            <a:extLst>
              <a:ext uri="{FF2B5EF4-FFF2-40B4-BE49-F238E27FC236}">
                <a16:creationId xmlns:a16="http://schemas.microsoft.com/office/drawing/2014/main" id="{ACC7111C-3A03-EE72-35C9-AB8BFFC29F95}"/>
              </a:ext>
            </a:extLst>
          </p:cNvPr>
          <p:cNvSpPr>
            <a:spLocks noGrp="1"/>
          </p:cNvSpPr>
          <p:nvPr>
            <p:ph type="body" sz="quarter" idx="11"/>
          </p:nvPr>
        </p:nvSpPr>
        <p:spPr>
          <a:xfrm>
            <a:off x="468313" y="339726"/>
            <a:ext cx="4103687" cy="144462"/>
          </a:xfrm>
        </p:spPr>
        <p:txBody>
          <a:bodyPr/>
          <a:lstStyle/>
          <a:p>
            <a:r>
              <a:rPr lang="en-US" dirty="0" err="1"/>
              <a:t>Implementering</a:t>
            </a:r>
            <a:r>
              <a:rPr lang="en-US" dirty="0"/>
              <a:t> 2025</a:t>
            </a:r>
          </a:p>
        </p:txBody>
      </p:sp>
      <p:pic>
        <p:nvPicPr>
          <p:cNvPr id="7" name="Pladsholder til billede 6" descr="Et billede, der indeholder Ansigt, person, tøj, indendørs&#10;&#10;Automatisk genereret beskrivelse">
            <a:extLst>
              <a:ext uri="{FF2B5EF4-FFF2-40B4-BE49-F238E27FC236}">
                <a16:creationId xmlns:a16="http://schemas.microsoft.com/office/drawing/2014/main" id="{A7CF31CD-6170-4F40-6A05-9A993DA21964}"/>
              </a:ext>
            </a:extLst>
          </p:cNvPr>
          <p:cNvPicPr>
            <a:picLocks noGrp="1" noChangeAspect="1"/>
          </p:cNvPicPr>
          <p:nvPr>
            <p:ph type="pic" sz="quarter" idx="12"/>
          </p:nvPr>
        </p:nvPicPr>
        <p:blipFill>
          <a:blip r:embed="rId2">
            <a:extLst>
              <a:ext uri="{28A0092B-C50C-407E-A947-70E740481C1C}">
                <a14:useLocalDpi xmlns:a14="http://schemas.microsoft.com/office/drawing/2010/main"/>
              </a:ext>
            </a:extLst>
          </a:blip>
          <a:srcRect b="-1"/>
          <a:stretch/>
        </p:blipFill>
        <p:spPr>
          <a:xfrm>
            <a:off x="4572000" y="555625"/>
            <a:ext cx="4103688" cy="4032250"/>
          </a:xfrm>
          <a:noFill/>
        </p:spPr>
      </p:pic>
    </p:spTree>
    <p:extLst>
      <p:ext uri="{BB962C8B-B14F-4D97-AF65-F5344CB8AC3E}">
        <p14:creationId xmlns:p14="http://schemas.microsoft.com/office/powerpoint/2010/main" val="310604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09AF72-2C6D-4A72-63FC-EF4A4688E4E6}"/>
              </a:ext>
            </a:extLst>
          </p:cNvPr>
          <p:cNvSpPr>
            <a:spLocks noGrp="1"/>
          </p:cNvSpPr>
          <p:nvPr>
            <p:ph type="title"/>
          </p:nvPr>
        </p:nvSpPr>
        <p:spPr>
          <a:xfrm>
            <a:off x="468313" y="555625"/>
            <a:ext cx="3959671" cy="647973"/>
          </a:xfrm>
        </p:spPr>
        <p:txBody>
          <a:bodyPr anchor="t">
            <a:normAutofit/>
          </a:bodyPr>
          <a:lstStyle/>
          <a:p>
            <a:r>
              <a:rPr lang="da-DK" dirty="0"/>
              <a:t>Hvad ønsker vi at opnå?</a:t>
            </a:r>
          </a:p>
        </p:txBody>
      </p:sp>
      <p:sp>
        <p:nvSpPr>
          <p:cNvPr id="3" name="Pladsholder til tekst 2">
            <a:extLst>
              <a:ext uri="{FF2B5EF4-FFF2-40B4-BE49-F238E27FC236}">
                <a16:creationId xmlns:a16="http://schemas.microsoft.com/office/drawing/2014/main" id="{A2A377AA-A2A5-E0B5-A448-192F1A9DDA0A}"/>
              </a:ext>
            </a:extLst>
          </p:cNvPr>
          <p:cNvSpPr>
            <a:spLocks noGrp="1"/>
          </p:cNvSpPr>
          <p:nvPr>
            <p:ph type="body" sz="quarter" idx="10"/>
          </p:nvPr>
        </p:nvSpPr>
        <p:spPr>
          <a:xfrm>
            <a:off x="468313" y="1419225"/>
            <a:ext cx="3671639" cy="3168650"/>
          </a:xfrm>
        </p:spPr>
        <p:txBody>
          <a:bodyPr>
            <a:normAutofit/>
          </a:bodyPr>
          <a:lstStyle/>
          <a:p>
            <a:r>
              <a:rPr lang="da-DK" dirty="0"/>
              <a:t>Sikre at </a:t>
            </a:r>
            <a:r>
              <a:rPr lang="da-DK" dirty="0" err="1"/>
              <a:t>KOMBITs</a:t>
            </a:r>
            <a:r>
              <a:rPr lang="da-DK" dirty="0"/>
              <a:t> tilgængelige resurse bruges bedst muligt og med størst mulig værdi for jer.</a:t>
            </a:r>
          </a:p>
          <a:p>
            <a:r>
              <a:rPr lang="da-DK" dirty="0"/>
              <a:t>Skabe rammerne for, at vi løbende kan skabe plads til fokuseret og emnebaseret indsats.</a:t>
            </a:r>
          </a:p>
          <a:p>
            <a:r>
              <a:rPr lang="da-DK" dirty="0"/>
              <a:t>Balance mellem virtuelle og fysiske møder.</a:t>
            </a:r>
          </a:p>
          <a:p>
            <a:r>
              <a:rPr lang="da-DK" dirty="0"/>
              <a:t>At forøge vidensdeling og samarbejde kommuner imellem bl.a. via brugen af Teams.</a:t>
            </a:r>
          </a:p>
          <a:p>
            <a:r>
              <a:rPr lang="da-DK" dirty="0"/>
              <a:t>…</a:t>
            </a:r>
          </a:p>
          <a:p>
            <a:r>
              <a:rPr lang="da-DK" dirty="0"/>
              <a:t>Balancere resurser mellem videreudvikling, drift og implementering</a:t>
            </a:r>
          </a:p>
        </p:txBody>
      </p:sp>
      <p:sp>
        <p:nvSpPr>
          <p:cNvPr id="12" name="Text Placeholder 3">
            <a:extLst>
              <a:ext uri="{FF2B5EF4-FFF2-40B4-BE49-F238E27FC236}">
                <a16:creationId xmlns:a16="http://schemas.microsoft.com/office/drawing/2014/main" id="{61AD239D-7719-56AB-9C8D-FEF9E67D7039}"/>
              </a:ext>
            </a:extLst>
          </p:cNvPr>
          <p:cNvSpPr>
            <a:spLocks noGrp="1"/>
          </p:cNvSpPr>
          <p:nvPr>
            <p:ph type="body" sz="quarter" idx="11"/>
          </p:nvPr>
        </p:nvSpPr>
        <p:spPr>
          <a:xfrm>
            <a:off x="468313" y="339726"/>
            <a:ext cx="4103687" cy="144462"/>
          </a:xfrm>
        </p:spPr>
        <p:txBody>
          <a:bodyPr/>
          <a:lstStyle/>
          <a:p>
            <a:r>
              <a:rPr lang="en-US" dirty="0" err="1"/>
              <a:t>Implementering</a:t>
            </a:r>
            <a:r>
              <a:rPr lang="en-US" dirty="0"/>
              <a:t> 2025</a:t>
            </a:r>
          </a:p>
          <a:p>
            <a:endParaRPr lang="en-US" dirty="0"/>
          </a:p>
        </p:txBody>
      </p:sp>
      <p:pic>
        <p:nvPicPr>
          <p:cNvPr id="7" name="Pladsholder til billede 6" descr="Et billede, der indeholder Publikation/tidsskrift/artikel, stak, Almindelige artikler, indendørs&#10;&#10;Automatisk genereret beskrivelse">
            <a:extLst>
              <a:ext uri="{FF2B5EF4-FFF2-40B4-BE49-F238E27FC236}">
                <a16:creationId xmlns:a16="http://schemas.microsoft.com/office/drawing/2014/main" id="{684A1F97-A2BA-6925-0D04-9EE54AB37510}"/>
              </a:ext>
            </a:extLst>
          </p:cNvPr>
          <p:cNvPicPr>
            <a:picLocks noGrp="1" noChangeAspect="1"/>
          </p:cNvPicPr>
          <p:nvPr>
            <p:ph type="pic" sz="quarter" idx="12"/>
          </p:nvPr>
        </p:nvPicPr>
        <p:blipFill>
          <a:blip r:embed="rId2">
            <a:extLst>
              <a:ext uri="{28A0092B-C50C-407E-A947-70E740481C1C}">
                <a14:useLocalDpi xmlns:a14="http://schemas.microsoft.com/office/drawing/2010/main"/>
              </a:ext>
            </a:extLst>
          </a:blip>
          <a:srcRect/>
          <a:stretch/>
        </p:blipFill>
        <p:spPr>
          <a:xfrm>
            <a:off x="4572000" y="10"/>
            <a:ext cx="4572000" cy="5143490"/>
          </a:xfrm>
          <a:noFill/>
        </p:spPr>
      </p:pic>
      <p:pic>
        <p:nvPicPr>
          <p:cNvPr id="9" name="Grafik 8" descr="Sværd med massiv udfyldning">
            <a:extLst>
              <a:ext uri="{FF2B5EF4-FFF2-40B4-BE49-F238E27FC236}">
                <a16:creationId xmlns:a16="http://schemas.microsoft.com/office/drawing/2014/main" id="{9DE914B7-ED1E-E9E2-CF22-0B13F045C7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1148557" y="3980047"/>
            <a:ext cx="914400" cy="914400"/>
          </a:xfrm>
          <a:prstGeom prst="rect">
            <a:avLst/>
          </a:prstGeom>
        </p:spPr>
      </p:pic>
      <p:pic>
        <p:nvPicPr>
          <p:cNvPr id="11" name="Grafik 10" descr="Saks med massiv udfyldning">
            <a:extLst>
              <a:ext uri="{FF2B5EF4-FFF2-40B4-BE49-F238E27FC236}">
                <a16:creationId xmlns:a16="http://schemas.microsoft.com/office/drawing/2014/main" id="{54A50041-10B7-AAF9-4001-75B10E1902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20156" y="3941959"/>
            <a:ext cx="914400" cy="914400"/>
          </a:xfrm>
          <a:prstGeom prst="rect">
            <a:avLst/>
          </a:prstGeom>
        </p:spPr>
      </p:pic>
      <p:pic>
        <p:nvPicPr>
          <p:cNvPr id="14" name="Grafik 13" descr="Fod med massiv udfyldning">
            <a:extLst>
              <a:ext uri="{FF2B5EF4-FFF2-40B4-BE49-F238E27FC236}">
                <a16:creationId xmlns:a16="http://schemas.microsoft.com/office/drawing/2014/main" id="{889D8434-3BFD-933E-37E1-BA25BC8111B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483" y="3790226"/>
            <a:ext cx="1125298" cy="1125298"/>
          </a:xfrm>
          <a:prstGeom prst="rect">
            <a:avLst/>
          </a:prstGeom>
        </p:spPr>
      </p:pic>
    </p:spTree>
    <p:extLst>
      <p:ext uri="{BB962C8B-B14F-4D97-AF65-F5344CB8AC3E}">
        <p14:creationId xmlns:p14="http://schemas.microsoft.com/office/powerpoint/2010/main" val="363073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03400D-6B6B-7295-1DF7-6E62FB1AE1CB}"/>
              </a:ext>
            </a:extLst>
          </p:cNvPr>
          <p:cNvSpPr>
            <a:spLocks noGrp="1"/>
          </p:cNvSpPr>
          <p:nvPr>
            <p:ph type="title"/>
          </p:nvPr>
        </p:nvSpPr>
        <p:spPr/>
        <p:txBody>
          <a:bodyPr/>
          <a:lstStyle/>
          <a:p>
            <a:r>
              <a:rPr lang="da-DK" dirty="0"/>
              <a:t>Hvad bygger version 1 af indsatsen på?</a:t>
            </a:r>
          </a:p>
        </p:txBody>
      </p:sp>
      <p:sp>
        <p:nvSpPr>
          <p:cNvPr id="3" name="Pladsholder til tekst 2">
            <a:extLst>
              <a:ext uri="{FF2B5EF4-FFF2-40B4-BE49-F238E27FC236}">
                <a16:creationId xmlns:a16="http://schemas.microsoft.com/office/drawing/2014/main" id="{5EDA89EF-5A79-AB05-49F5-5A248FB2CECA}"/>
              </a:ext>
            </a:extLst>
          </p:cNvPr>
          <p:cNvSpPr>
            <a:spLocks noGrp="1"/>
          </p:cNvSpPr>
          <p:nvPr>
            <p:ph type="body" sz="quarter" idx="10"/>
          </p:nvPr>
        </p:nvSpPr>
        <p:spPr/>
        <p:txBody>
          <a:bodyPr/>
          <a:lstStyle/>
          <a:p>
            <a:pPr marL="171450" indent="-171450">
              <a:buFont typeface="Arial" panose="020B0604020202020204" pitchFamily="34" charset="0"/>
              <a:buChar char="•"/>
            </a:pPr>
            <a:r>
              <a:rPr lang="da-DK" sz="1100" dirty="0"/>
              <a:t>Intern workshop i KOMBIT med kommunalt </a:t>
            </a:r>
            <a:r>
              <a:rPr lang="da-DK" sz="1100" dirty="0" err="1"/>
              <a:t>indstationeret</a:t>
            </a:r>
            <a:endParaRPr lang="da-DK" sz="1100" dirty="0"/>
          </a:p>
          <a:p>
            <a:pPr marL="171450" indent="-171450">
              <a:buFont typeface="Arial" panose="020B0604020202020204" pitchFamily="34" charset="0"/>
              <a:buChar char="•"/>
            </a:pPr>
            <a:r>
              <a:rPr lang="da-DK" sz="1100" dirty="0"/>
              <a:t>Workshop og møde med i alt 7 deltagere fra forskellige kommuner</a:t>
            </a:r>
          </a:p>
          <a:p>
            <a:pPr marL="171450" indent="-171450">
              <a:buFont typeface="Arial" panose="020B0604020202020204" pitchFamily="34" charset="0"/>
              <a:buChar char="•"/>
            </a:pPr>
            <a:r>
              <a:rPr lang="da-DK" sz="1100" dirty="0"/>
              <a:t>Dialog med pensionsarbejdsgruppen ift. emner og ”Generel spørgetime”</a:t>
            </a:r>
          </a:p>
          <a:p>
            <a:pPr marL="171450" indent="-171450">
              <a:buFont typeface="Arial" panose="020B0604020202020204" pitchFamily="34" charset="0"/>
              <a:buChar char="•"/>
            </a:pPr>
            <a:endParaRPr lang="da-DK" sz="1100" dirty="0"/>
          </a:p>
          <a:p>
            <a:pPr marL="171450" indent="-171450">
              <a:buFont typeface="Arial" panose="020B0604020202020204" pitchFamily="34" charset="0"/>
              <a:buChar char="•"/>
            </a:pPr>
            <a:r>
              <a:rPr lang="da-DK" sz="1100" dirty="0"/>
              <a:t>Dataudtræk skal desuden kvalificere effekten af regionsmøderne indenfor emnerne:</a:t>
            </a:r>
          </a:p>
          <a:p>
            <a:pPr marL="243450" lvl="1" indent="-171450">
              <a:buFont typeface="Arial" panose="020B0604020202020204" pitchFamily="34" charset="0"/>
              <a:buChar char="•"/>
            </a:pPr>
            <a:r>
              <a:rPr lang="da-DK" sz="1100" dirty="0"/>
              <a:t>Automatik</a:t>
            </a:r>
          </a:p>
          <a:p>
            <a:pPr marL="243450" lvl="1" indent="-171450">
              <a:buFont typeface="Arial" panose="020B0604020202020204" pitchFamily="34" charset="0"/>
              <a:buChar char="•"/>
            </a:pPr>
            <a:r>
              <a:rPr lang="da-DK" sz="1100" dirty="0"/>
              <a:t>Breve</a:t>
            </a:r>
          </a:p>
          <a:p>
            <a:pPr marL="243450" lvl="1" indent="-171450">
              <a:buFont typeface="Arial" panose="020B0604020202020204" pitchFamily="34" charset="0"/>
              <a:buChar char="•"/>
            </a:pPr>
            <a:r>
              <a:rPr lang="da-DK" sz="1100" dirty="0"/>
              <a:t>Mellemkommunal Afregning</a:t>
            </a:r>
          </a:p>
        </p:txBody>
      </p:sp>
      <p:sp>
        <p:nvSpPr>
          <p:cNvPr id="4" name="Pladsholder til tekst 3">
            <a:extLst>
              <a:ext uri="{FF2B5EF4-FFF2-40B4-BE49-F238E27FC236}">
                <a16:creationId xmlns:a16="http://schemas.microsoft.com/office/drawing/2014/main" id="{D999CC64-23AB-0652-50E0-5F713D9CD04C}"/>
              </a:ext>
            </a:extLst>
          </p:cNvPr>
          <p:cNvSpPr>
            <a:spLocks noGrp="1"/>
          </p:cNvSpPr>
          <p:nvPr>
            <p:ph type="body" sz="quarter" idx="11"/>
          </p:nvPr>
        </p:nvSpPr>
        <p:spPr/>
        <p:txBody>
          <a:bodyPr/>
          <a:lstStyle/>
          <a:p>
            <a:r>
              <a:rPr lang="en-US" dirty="0" err="1"/>
              <a:t>Implementering</a:t>
            </a:r>
            <a:r>
              <a:rPr lang="en-US" dirty="0"/>
              <a:t> 2025</a:t>
            </a:r>
          </a:p>
          <a:p>
            <a:endParaRPr lang="da-DK" dirty="0"/>
          </a:p>
        </p:txBody>
      </p:sp>
      <p:pic>
        <p:nvPicPr>
          <p:cNvPr id="7" name="Pladsholder til billede 6" descr="Et billede, der indeholder græs, udendørs, træ, plantevækst&#10;&#10;Indhold genereret af kunstig intelligens kan være forkert.">
            <a:extLst>
              <a:ext uri="{FF2B5EF4-FFF2-40B4-BE49-F238E27FC236}">
                <a16:creationId xmlns:a16="http://schemas.microsoft.com/office/drawing/2014/main" id="{996B327D-1D52-C459-4B3E-7E350C4465C6}"/>
              </a:ext>
            </a:extLst>
          </p:cNvPr>
          <p:cNvPicPr>
            <a:picLocks noGrp="1" noChangeAspect="1"/>
          </p:cNvPicPr>
          <p:nvPr>
            <p:ph type="pic" sz="quarter" idx="12"/>
          </p:nvPr>
        </p:nvPicPr>
        <p:blipFill>
          <a:blip r:embed="rId2">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765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5E2AC5-5F76-FDA9-FF80-41BE2DB7190B}"/>
              </a:ext>
            </a:extLst>
          </p:cNvPr>
          <p:cNvSpPr>
            <a:spLocks noGrp="1"/>
          </p:cNvSpPr>
          <p:nvPr>
            <p:ph type="title"/>
          </p:nvPr>
        </p:nvSpPr>
        <p:spPr/>
        <p:txBody>
          <a:bodyPr/>
          <a:lstStyle/>
          <a:p>
            <a:r>
              <a:rPr lang="da-DK" dirty="0"/>
              <a:t>Implementeringsindsats i 2025</a:t>
            </a:r>
            <a:br>
              <a:rPr lang="da-DK" dirty="0"/>
            </a:br>
            <a:r>
              <a:rPr lang="da-DK" dirty="0"/>
              <a:t>Version 1</a:t>
            </a:r>
          </a:p>
        </p:txBody>
      </p:sp>
      <p:sp>
        <p:nvSpPr>
          <p:cNvPr id="3" name="Pladsholder til tekst 2">
            <a:extLst>
              <a:ext uri="{FF2B5EF4-FFF2-40B4-BE49-F238E27FC236}">
                <a16:creationId xmlns:a16="http://schemas.microsoft.com/office/drawing/2014/main" id="{2737228D-F739-DEBC-9535-DE7E28CB4179}"/>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28321366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0AB702-AEBF-2154-2503-986ABAEBA4A4}"/>
              </a:ext>
            </a:extLst>
          </p:cNvPr>
          <p:cNvSpPr>
            <a:spLocks noGrp="1"/>
          </p:cNvSpPr>
          <p:nvPr>
            <p:ph type="title"/>
          </p:nvPr>
        </p:nvSpPr>
        <p:spPr/>
        <p:txBody>
          <a:bodyPr/>
          <a:lstStyle/>
          <a:p>
            <a:r>
              <a:rPr lang="da-DK" dirty="0"/>
              <a:t>Emnespørgetime og Generel spørgetime (skiftevis)</a:t>
            </a:r>
            <a:br>
              <a:rPr lang="da-DK" dirty="0"/>
            </a:br>
            <a:r>
              <a:rPr lang="da-DK" dirty="0">
                <a:solidFill>
                  <a:schemeClr val="tx2"/>
                </a:solidFill>
              </a:rPr>
              <a:t>Månedlig</a:t>
            </a:r>
          </a:p>
        </p:txBody>
      </p:sp>
      <p:sp>
        <p:nvSpPr>
          <p:cNvPr id="3" name="Pladsholder til tekst 2">
            <a:extLst>
              <a:ext uri="{FF2B5EF4-FFF2-40B4-BE49-F238E27FC236}">
                <a16:creationId xmlns:a16="http://schemas.microsoft.com/office/drawing/2014/main" id="{DB771045-995B-8F2A-F642-553F6D488EAC}"/>
              </a:ext>
            </a:extLst>
          </p:cNvPr>
          <p:cNvSpPr>
            <a:spLocks noGrp="1"/>
          </p:cNvSpPr>
          <p:nvPr>
            <p:ph type="body" sz="quarter" idx="10"/>
          </p:nvPr>
        </p:nvSpPr>
        <p:spPr/>
        <p:txBody>
          <a:bodyPr/>
          <a:lstStyle/>
          <a:p>
            <a:r>
              <a:rPr lang="da-DK" dirty="0"/>
              <a:t>Skiftevis ”Emnespørgetime”  og ”Generel spørgetime” </a:t>
            </a:r>
          </a:p>
          <a:p>
            <a:r>
              <a:rPr lang="da-DK" dirty="0"/>
              <a:t>For Emnespørgetimer gælder:</a:t>
            </a:r>
          </a:p>
          <a:p>
            <a:pPr lvl="1"/>
            <a:r>
              <a:rPr lang="da-DK" dirty="0"/>
              <a:t>Eksisterende relevante materialer medtages ifm. indkaldelsen. Evt. mindre lektier/forberedelse forud for spørgetime, men ellers er materialer til orientering</a:t>
            </a:r>
          </a:p>
          <a:p>
            <a:pPr lvl="1"/>
            <a:r>
              <a:rPr lang="da-DK" dirty="0"/>
              <a:t>Emner udvælges pba efterspørgsel og aktualitet og kan være målrettet en specifik målgruppe</a:t>
            </a:r>
          </a:p>
          <a:p>
            <a:endParaRPr lang="da-DK" dirty="0"/>
          </a:p>
          <a:p>
            <a:r>
              <a:rPr lang="da-DK" dirty="0"/>
              <a:t>Værdi: </a:t>
            </a:r>
          </a:p>
          <a:p>
            <a:pPr lvl="1"/>
            <a:r>
              <a:rPr lang="da-DK" dirty="0"/>
              <a:t>Skabe rum for målrettet dialog, som ”kan flytte noget”. </a:t>
            </a:r>
          </a:p>
          <a:p>
            <a:pPr lvl="1"/>
            <a:r>
              <a:rPr lang="da-DK" dirty="0"/>
              <a:t>Emne vil variere og kan fx være grundlæggende </a:t>
            </a:r>
            <a:r>
              <a:rPr lang="da-DK" dirty="0" err="1"/>
              <a:t>onboarding</a:t>
            </a:r>
            <a:r>
              <a:rPr lang="da-DK" dirty="0"/>
              <a:t> eller bedre brug/drift for kommuner, som allerede er ”tunge” brugere af KP</a:t>
            </a:r>
          </a:p>
        </p:txBody>
      </p:sp>
      <p:sp>
        <p:nvSpPr>
          <p:cNvPr id="4" name="Pladsholder til tekst 3">
            <a:extLst>
              <a:ext uri="{FF2B5EF4-FFF2-40B4-BE49-F238E27FC236}">
                <a16:creationId xmlns:a16="http://schemas.microsoft.com/office/drawing/2014/main" id="{5818761B-667F-156B-F8E7-BF7ED6D436CD}"/>
              </a:ext>
            </a:extLst>
          </p:cNvPr>
          <p:cNvSpPr>
            <a:spLocks noGrp="1"/>
          </p:cNvSpPr>
          <p:nvPr>
            <p:ph type="body" sz="quarter" idx="11"/>
          </p:nvPr>
        </p:nvSpPr>
        <p:spPr/>
        <p:txBody>
          <a:bodyPr/>
          <a:lstStyle/>
          <a:p>
            <a:r>
              <a:rPr lang="en-US" dirty="0" err="1"/>
              <a:t>Implementering</a:t>
            </a:r>
            <a:r>
              <a:rPr lang="en-US" dirty="0"/>
              <a:t> 2025</a:t>
            </a:r>
          </a:p>
          <a:p>
            <a:endParaRPr lang="da-DK" dirty="0"/>
          </a:p>
        </p:txBody>
      </p:sp>
      <p:pic>
        <p:nvPicPr>
          <p:cNvPr id="6" name="Grafik 5" descr="Onlinemøde med massiv udfyldning">
            <a:extLst>
              <a:ext uri="{FF2B5EF4-FFF2-40B4-BE49-F238E27FC236}">
                <a16:creationId xmlns:a16="http://schemas.microsoft.com/office/drawing/2014/main" id="{EBA32967-A298-B1DE-3DC6-C23558D30E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61287" y="339998"/>
            <a:ext cx="914400" cy="914400"/>
          </a:xfrm>
          <a:prstGeom prst="rect">
            <a:avLst/>
          </a:prstGeom>
        </p:spPr>
      </p:pic>
      <p:pic>
        <p:nvPicPr>
          <p:cNvPr id="8" name="Grafik 7" descr="Spørgsmålstegn med massiv udfyldning">
            <a:extLst>
              <a:ext uri="{FF2B5EF4-FFF2-40B4-BE49-F238E27FC236}">
                <a16:creationId xmlns:a16="http://schemas.microsoft.com/office/drawing/2014/main" id="{D129C8D7-CCA8-056E-E3D5-B41E1B39E6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14953" y="531190"/>
            <a:ext cx="532015" cy="532015"/>
          </a:xfrm>
          <a:prstGeom prst="rect">
            <a:avLst/>
          </a:prstGeom>
        </p:spPr>
      </p:pic>
      <p:sp>
        <p:nvSpPr>
          <p:cNvPr id="5" name="Tekstfelt 4">
            <a:extLst>
              <a:ext uri="{FF2B5EF4-FFF2-40B4-BE49-F238E27FC236}">
                <a16:creationId xmlns:a16="http://schemas.microsoft.com/office/drawing/2014/main" id="{7925185B-B79F-5354-50EC-948404A2E514}"/>
              </a:ext>
            </a:extLst>
          </p:cNvPr>
          <p:cNvSpPr txBox="1"/>
          <p:nvPr/>
        </p:nvSpPr>
        <p:spPr>
          <a:xfrm>
            <a:off x="468311" y="4114800"/>
            <a:ext cx="2439093" cy="541020"/>
          </a:xfrm>
          <a:prstGeom prst="rect">
            <a:avLst/>
          </a:prstGeom>
          <a:noFill/>
          <a:ln w="38100">
            <a:solidFill>
              <a:schemeClr val="tx2"/>
            </a:solidFill>
          </a:ln>
        </p:spPr>
        <p:txBody>
          <a:bodyPr wrap="square" rtlCol="0">
            <a:noAutofit/>
          </a:bodyPr>
          <a:lstStyle/>
          <a:p>
            <a:pPr algn="l"/>
            <a:r>
              <a:rPr lang="da-DK" sz="900" dirty="0">
                <a:latin typeface="Helvetica" pitchFamily="2" charset="0"/>
                <a:cs typeface="Arial"/>
              </a:rPr>
              <a:t>Pba af dialog med pensionsarbejdsgruppen arbejder vi med at justere formatet ”Generel spørgetime”</a:t>
            </a:r>
          </a:p>
        </p:txBody>
      </p:sp>
    </p:spTree>
    <p:extLst>
      <p:ext uri="{BB962C8B-B14F-4D97-AF65-F5344CB8AC3E}">
        <p14:creationId xmlns:p14="http://schemas.microsoft.com/office/powerpoint/2010/main" val="361287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34D843-0A98-9738-FFA1-725333D1172B}"/>
              </a:ext>
            </a:extLst>
          </p:cNvPr>
          <p:cNvSpPr>
            <a:spLocks noGrp="1"/>
          </p:cNvSpPr>
          <p:nvPr>
            <p:ph type="title"/>
          </p:nvPr>
        </p:nvSpPr>
        <p:spPr/>
        <p:txBody>
          <a:bodyPr/>
          <a:lstStyle/>
          <a:p>
            <a:r>
              <a:rPr lang="da-DK" dirty="0"/>
              <a:t>Statusmøder</a:t>
            </a:r>
            <a:br>
              <a:rPr lang="da-DK" dirty="0"/>
            </a:br>
            <a:r>
              <a:rPr lang="da-DK" dirty="0">
                <a:solidFill>
                  <a:schemeClr val="tx2"/>
                </a:solidFill>
              </a:rPr>
              <a:t>Månedlig</a:t>
            </a:r>
          </a:p>
        </p:txBody>
      </p:sp>
      <p:sp>
        <p:nvSpPr>
          <p:cNvPr id="3" name="Pladsholder til tekst 2">
            <a:extLst>
              <a:ext uri="{FF2B5EF4-FFF2-40B4-BE49-F238E27FC236}">
                <a16:creationId xmlns:a16="http://schemas.microsoft.com/office/drawing/2014/main" id="{D8EE23DB-69C8-EE8E-17D8-459881025187}"/>
              </a:ext>
            </a:extLst>
          </p:cNvPr>
          <p:cNvSpPr>
            <a:spLocks noGrp="1"/>
          </p:cNvSpPr>
          <p:nvPr>
            <p:ph type="body" sz="quarter" idx="10"/>
          </p:nvPr>
        </p:nvSpPr>
        <p:spPr/>
        <p:txBody>
          <a:bodyPr/>
          <a:lstStyle/>
          <a:p>
            <a:r>
              <a:rPr lang="da-DK" dirty="0"/>
              <a:t>Statusmøder justeres</a:t>
            </a:r>
          </a:p>
          <a:p>
            <a:pPr lvl="1"/>
            <a:r>
              <a:rPr lang="da-DK" dirty="0"/>
              <a:t>Der medbringes slide med de spørgsmål, som har været stillet og evt. besvaret på teams</a:t>
            </a:r>
          </a:p>
          <a:p>
            <a:pPr lvl="1"/>
            <a:r>
              <a:rPr lang="da-DK" dirty="0"/>
              <a:t>Ved ”emnespørgetime”</a:t>
            </a:r>
          </a:p>
          <a:p>
            <a:pPr lvl="2"/>
            <a:r>
              <a:rPr lang="da-DK" dirty="0"/>
              <a:t>Første time er med dagsorden </a:t>
            </a:r>
          </a:p>
          <a:p>
            <a:pPr lvl="2"/>
            <a:r>
              <a:rPr lang="da-DK" dirty="0"/>
              <a:t>Sidste halve time er til generelle spørgsmål og sparring kommuner imellem</a:t>
            </a:r>
          </a:p>
          <a:p>
            <a:pPr lvl="2"/>
            <a:r>
              <a:rPr lang="da-DK" dirty="0"/>
              <a:t>Det som evt. ikke kan nås skal Teams-kanalen og Min Support benyttes til</a:t>
            </a:r>
          </a:p>
          <a:p>
            <a:endParaRPr lang="da-DK" dirty="0"/>
          </a:p>
          <a:p>
            <a:r>
              <a:rPr lang="da-DK" dirty="0"/>
              <a:t>Værdi:</a:t>
            </a:r>
          </a:p>
          <a:p>
            <a:pPr lvl="1"/>
            <a:r>
              <a:rPr lang="da-DK" dirty="0"/>
              <a:t>Fortsat kanal med fast dagsorden, samtidig med at der fortsat er kanaler for spørgsmål af generel karakter</a:t>
            </a:r>
          </a:p>
          <a:p>
            <a:pPr lvl="1"/>
            <a:r>
              <a:rPr lang="da-DK" dirty="0"/>
              <a:t>Giver plads til emnebaserede spørgetimer</a:t>
            </a:r>
          </a:p>
        </p:txBody>
      </p:sp>
      <p:sp>
        <p:nvSpPr>
          <p:cNvPr id="4" name="Pladsholder til tekst 3">
            <a:extLst>
              <a:ext uri="{FF2B5EF4-FFF2-40B4-BE49-F238E27FC236}">
                <a16:creationId xmlns:a16="http://schemas.microsoft.com/office/drawing/2014/main" id="{ECD495E2-AEFB-9CB9-BB91-6C4B54D69A04}"/>
              </a:ext>
            </a:extLst>
          </p:cNvPr>
          <p:cNvSpPr>
            <a:spLocks noGrp="1"/>
          </p:cNvSpPr>
          <p:nvPr>
            <p:ph type="body" sz="quarter" idx="11"/>
          </p:nvPr>
        </p:nvSpPr>
        <p:spPr/>
        <p:txBody>
          <a:bodyPr/>
          <a:lstStyle/>
          <a:p>
            <a:r>
              <a:rPr lang="en-US" dirty="0" err="1"/>
              <a:t>Implementering</a:t>
            </a:r>
            <a:r>
              <a:rPr lang="en-US" dirty="0"/>
              <a:t> 2025</a:t>
            </a:r>
          </a:p>
          <a:p>
            <a:endParaRPr lang="da-DK" dirty="0"/>
          </a:p>
        </p:txBody>
      </p:sp>
      <p:pic>
        <p:nvPicPr>
          <p:cNvPr id="6" name="Grafik 5" descr="Onlinemøde med massiv udfyldning">
            <a:extLst>
              <a:ext uri="{FF2B5EF4-FFF2-40B4-BE49-F238E27FC236}">
                <a16:creationId xmlns:a16="http://schemas.microsoft.com/office/drawing/2014/main" id="{DE80B2E4-D0B5-10FB-6148-C21D91F113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61287" y="339998"/>
            <a:ext cx="914400" cy="914400"/>
          </a:xfrm>
          <a:prstGeom prst="rect">
            <a:avLst/>
          </a:prstGeom>
        </p:spPr>
      </p:pic>
      <p:pic>
        <p:nvPicPr>
          <p:cNvPr id="8" name="Grafik 7" descr="Liste med massiv udfyldning">
            <a:extLst>
              <a:ext uri="{FF2B5EF4-FFF2-40B4-BE49-F238E27FC236}">
                <a16:creationId xmlns:a16="http://schemas.microsoft.com/office/drawing/2014/main" id="{12A6F0D1-5BD8-646A-5CF9-9DC81DD7BC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23266" y="543198"/>
            <a:ext cx="457200" cy="457200"/>
          </a:xfrm>
          <a:prstGeom prst="rect">
            <a:avLst/>
          </a:prstGeom>
        </p:spPr>
      </p:pic>
    </p:spTree>
    <p:extLst>
      <p:ext uri="{BB962C8B-B14F-4D97-AF65-F5344CB8AC3E}">
        <p14:creationId xmlns:p14="http://schemas.microsoft.com/office/powerpoint/2010/main" val="254517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pic>
        <p:nvPicPr>
          <p:cNvPr id="5" name="Grafik 4" descr="Højrepegende baghåndsindeks med massiv udfyldning">
            <a:extLst>
              <a:ext uri="{FF2B5EF4-FFF2-40B4-BE49-F238E27FC236}">
                <a16:creationId xmlns:a16="http://schemas.microsoft.com/office/drawing/2014/main" id="{87D3C176-60F5-80FC-0016-0657D0F95C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6777068" flipV="1">
            <a:off x="3947345" y="1399586"/>
            <a:ext cx="1670932" cy="1670932"/>
          </a:xfrm>
          <a:prstGeom prst="rect">
            <a:avLst/>
          </a:prstGeom>
        </p:spPr>
      </p:pic>
      <p:pic>
        <p:nvPicPr>
          <p:cNvPr id="7" name="Grafik 6" descr="Jordklode: Afrika og Europa med massiv udfyldning">
            <a:extLst>
              <a:ext uri="{FF2B5EF4-FFF2-40B4-BE49-F238E27FC236}">
                <a16:creationId xmlns:a16="http://schemas.microsoft.com/office/drawing/2014/main" id="{32EFA359-07AA-C6C7-AF1B-F95DA4CF2B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67665" y="2235052"/>
            <a:ext cx="1885393" cy="1885393"/>
          </a:xfrm>
          <a:prstGeom prst="rect">
            <a:avLst/>
          </a:prstGeom>
        </p:spPr>
      </p:pic>
    </p:spTree>
    <p:extLst>
      <p:ext uri="{BB962C8B-B14F-4D97-AF65-F5344CB8AC3E}">
        <p14:creationId xmlns:p14="http://schemas.microsoft.com/office/powerpoint/2010/main" val="19376214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3E8ADA-5897-D2A2-80FA-8DBA8021EE84}"/>
              </a:ext>
            </a:extLst>
          </p:cNvPr>
          <p:cNvSpPr>
            <a:spLocks noGrp="1"/>
          </p:cNvSpPr>
          <p:nvPr>
            <p:ph type="title"/>
          </p:nvPr>
        </p:nvSpPr>
        <p:spPr/>
        <p:txBody>
          <a:bodyPr/>
          <a:lstStyle/>
          <a:p>
            <a:r>
              <a:rPr lang="da-DK" dirty="0"/>
              <a:t>Værdi af Teams ”KP-kommunesamarbejde”</a:t>
            </a:r>
            <a:br>
              <a:rPr lang="da-DK" dirty="0"/>
            </a:br>
            <a:r>
              <a:rPr lang="da-DK" dirty="0">
                <a:solidFill>
                  <a:schemeClr val="tx2"/>
                </a:solidFill>
              </a:rPr>
              <a:t>Løbende</a:t>
            </a:r>
          </a:p>
        </p:txBody>
      </p:sp>
      <p:sp>
        <p:nvSpPr>
          <p:cNvPr id="3" name="Pladsholder til tekst 2">
            <a:extLst>
              <a:ext uri="{FF2B5EF4-FFF2-40B4-BE49-F238E27FC236}">
                <a16:creationId xmlns:a16="http://schemas.microsoft.com/office/drawing/2014/main" id="{1075E025-8895-AF31-8175-9A8A0E087BE4}"/>
              </a:ext>
            </a:extLst>
          </p:cNvPr>
          <p:cNvSpPr>
            <a:spLocks noGrp="1"/>
          </p:cNvSpPr>
          <p:nvPr>
            <p:ph type="body" sz="quarter" idx="10"/>
          </p:nvPr>
        </p:nvSpPr>
        <p:spPr/>
        <p:txBody>
          <a:bodyPr/>
          <a:lstStyle/>
          <a:p>
            <a:r>
              <a:rPr lang="da-DK" dirty="0"/>
              <a:t>Målrettet indsats for at sikre værdi af Teams</a:t>
            </a:r>
          </a:p>
          <a:p>
            <a:pPr lvl="1"/>
            <a:r>
              <a:rPr lang="da-DK" dirty="0"/>
              <a:t>Brug af kommunalt </a:t>
            </a:r>
            <a:r>
              <a:rPr lang="da-DK" dirty="0" err="1"/>
              <a:t>indstationerede</a:t>
            </a:r>
            <a:r>
              <a:rPr lang="da-DK" dirty="0"/>
              <a:t> til at besvare beskeder på Teams og evt. dele erfaringer, produkter o.l.</a:t>
            </a:r>
          </a:p>
          <a:p>
            <a:pPr lvl="1"/>
            <a:r>
              <a:rPr lang="da-DK" dirty="0"/>
              <a:t>”Ask </a:t>
            </a:r>
            <a:r>
              <a:rPr lang="da-DK" dirty="0" err="1"/>
              <a:t>me</a:t>
            </a:r>
            <a:r>
              <a:rPr lang="da-DK" dirty="0"/>
              <a:t> </a:t>
            </a:r>
            <a:r>
              <a:rPr lang="da-DK" dirty="0" err="1"/>
              <a:t>anything</a:t>
            </a:r>
            <a:r>
              <a:rPr lang="da-DK" dirty="0"/>
              <a:t>” med </a:t>
            </a:r>
            <a:r>
              <a:rPr lang="da-DK" dirty="0" err="1"/>
              <a:t>instationerede</a:t>
            </a:r>
            <a:r>
              <a:rPr lang="da-DK" dirty="0"/>
              <a:t> eller evt. andre kommuner, som gerne vil bidrage	</a:t>
            </a:r>
          </a:p>
          <a:p>
            <a:endParaRPr lang="da-DK" dirty="0"/>
          </a:p>
          <a:p>
            <a:r>
              <a:rPr lang="da-DK" dirty="0"/>
              <a:t>Værdi: </a:t>
            </a:r>
          </a:p>
          <a:p>
            <a:pPr lvl="1"/>
            <a:r>
              <a:rPr lang="da-DK" dirty="0"/>
              <a:t>Reel gevinst af Teams og forøgelse af aktivitet og tryghed i Teams</a:t>
            </a:r>
          </a:p>
          <a:p>
            <a:pPr lvl="1"/>
            <a:r>
              <a:rPr lang="da-DK" dirty="0"/>
              <a:t>Giver plads til emnebaserede spørgetimer</a:t>
            </a:r>
          </a:p>
        </p:txBody>
      </p:sp>
      <p:sp>
        <p:nvSpPr>
          <p:cNvPr id="4" name="Pladsholder til tekst 3">
            <a:extLst>
              <a:ext uri="{FF2B5EF4-FFF2-40B4-BE49-F238E27FC236}">
                <a16:creationId xmlns:a16="http://schemas.microsoft.com/office/drawing/2014/main" id="{676DD0D3-766D-C22E-A8EA-D670072CD8AF}"/>
              </a:ext>
            </a:extLst>
          </p:cNvPr>
          <p:cNvSpPr>
            <a:spLocks noGrp="1"/>
          </p:cNvSpPr>
          <p:nvPr>
            <p:ph type="body" sz="quarter" idx="11"/>
          </p:nvPr>
        </p:nvSpPr>
        <p:spPr/>
        <p:txBody>
          <a:bodyPr/>
          <a:lstStyle/>
          <a:p>
            <a:r>
              <a:rPr lang="en-US" dirty="0" err="1"/>
              <a:t>Implementering</a:t>
            </a:r>
            <a:r>
              <a:rPr lang="en-US" dirty="0"/>
              <a:t> 2025</a:t>
            </a:r>
          </a:p>
          <a:p>
            <a:endParaRPr lang="da-DK" dirty="0"/>
          </a:p>
        </p:txBody>
      </p:sp>
      <p:pic>
        <p:nvPicPr>
          <p:cNvPr id="8" name="Grafik 7" descr="Forbindelser med massiv udfyldning">
            <a:extLst>
              <a:ext uri="{FF2B5EF4-FFF2-40B4-BE49-F238E27FC236}">
                <a16:creationId xmlns:a16="http://schemas.microsoft.com/office/drawing/2014/main" id="{32DE2A9B-0DF3-8CAF-6912-D0D337DBAA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61287" y="339998"/>
            <a:ext cx="914400" cy="914400"/>
          </a:xfrm>
          <a:prstGeom prst="rect">
            <a:avLst/>
          </a:prstGeom>
        </p:spPr>
      </p:pic>
    </p:spTree>
    <p:extLst>
      <p:ext uri="{BB962C8B-B14F-4D97-AF65-F5344CB8AC3E}">
        <p14:creationId xmlns:p14="http://schemas.microsoft.com/office/powerpoint/2010/main" val="267784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9FA7C5-4349-E16B-3456-C118B61856F5}"/>
              </a:ext>
            </a:extLst>
          </p:cNvPr>
          <p:cNvSpPr>
            <a:spLocks noGrp="1"/>
          </p:cNvSpPr>
          <p:nvPr>
            <p:ph type="title"/>
          </p:nvPr>
        </p:nvSpPr>
        <p:spPr/>
        <p:txBody>
          <a:bodyPr/>
          <a:lstStyle/>
          <a:p>
            <a:r>
              <a:rPr lang="da-DK" dirty="0"/>
              <a:t>Fokuseret indsats</a:t>
            </a:r>
            <a:br>
              <a:rPr lang="da-DK" dirty="0"/>
            </a:br>
            <a:r>
              <a:rPr lang="da-DK" dirty="0">
                <a:solidFill>
                  <a:schemeClr val="tx2"/>
                </a:solidFill>
              </a:rPr>
              <a:t>Fx afholdt over ½ år</a:t>
            </a:r>
          </a:p>
        </p:txBody>
      </p:sp>
      <p:sp>
        <p:nvSpPr>
          <p:cNvPr id="3" name="Pladsholder til tekst 2">
            <a:extLst>
              <a:ext uri="{FF2B5EF4-FFF2-40B4-BE49-F238E27FC236}">
                <a16:creationId xmlns:a16="http://schemas.microsoft.com/office/drawing/2014/main" id="{1E8C568B-13F7-A86B-1D88-F60487D5F84C}"/>
              </a:ext>
            </a:extLst>
          </p:cNvPr>
          <p:cNvSpPr>
            <a:spLocks noGrp="1"/>
          </p:cNvSpPr>
          <p:nvPr>
            <p:ph type="body" sz="quarter" idx="10"/>
          </p:nvPr>
        </p:nvSpPr>
        <p:spPr/>
        <p:txBody>
          <a:bodyPr/>
          <a:lstStyle/>
          <a:p>
            <a:r>
              <a:rPr lang="da-DK" dirty="0"/>
              <a:t>Fokuseret, evt. fysisk og landsdækkende indsats på udvalgt emne eller udvalgte emner</a:t>
            </a:r>
          </a:p>
          <a:p>
            <a:pPr lvl="1"/>
            <a:r>
              <a:rPr lang="da-DK" dirty="0"/>
              <a:t>Fx som 1-dags workshops med begrænset antal deltagere</a:t>
            </a:r>
          </a:p>
          <a:p>
            <a:r>
              <a:rPr lang="da-DK" dirty="0"/>
              <a:t>Mulige emner</a:t>
            </a:r>
          </a:p>
          <a:p>
            <a:pPr lvl="1"/>
            <a:r>
              <a:rPr lang="da-DK" dirty="0" err="1"/>
              <a:t>Onboarding</a:t>
            </a:r>
            <a:r>
              <a:rPr lang="da-DK" dirty="0"/>
              <a:t> kan være oplagt fokus for 2025</a:t>
            </a:r>
          </a:p>
          <a:p>
            <a:pPr lvl="1"/>
            <a:r>
              <a:rPr lang="da-DK" dirty="0"/>
              <a:t>Kommuner som benytter EG On kan være særligt relevant målgruppe for 2025</a:t>
            </a:r>
          </a:p>
          <a:p>
            <a:pPr lvl="1"/>
            <a:r>
              <a:rPr lang="da-DK" dirty="0"/>
              <a:t>Emner kan evt. efterspørges pr. spørgeskema</a:t>
            </a:r>
          </a:p>
          <a:p>
            <a:endParaRPr lang="da-DK" dirty="0"/>
          </a:p>
          <a:p>
            <a:r>
              <a:rPr lang="da-DK" dirty="0"/>
              <a:t>Værdi:</a:t>
            </a:r>
          </a:p>
          <a:p>
            <a:pPr lvl="1"/>
            <a:r>
              <a:rPr lang="da-DK" dirty="0"/>
              <a:t>Gennemslagskraft og </a:t>
            </a:r>
            <a:r>
              <a:rPr lang="da-DK" dirty="0" err="1"/>
              <a:t>relationsopbygning</a:t>
            </a:r>
            <a:r>
              <a:rPr lang="da-DK" dirty="0"/>
              <a:t> i kraft af fysisk møde</a:t>
            </a:r>
          </a:p>
          <a:p>
            <a:pPr lvl="1"/>
            <a:r>
              <a:rPr lang="da-DK" dirty="0"/>
              <a:t>Reel effekt der flytter noget i kraft af klart fokus</a:t>
            </a:r>
          </a:p>
        </p:txBody>
      </p:sp>
      <p:sp>
        <p:nvSpPr>
          <p:cNvPr id="4" name="Pladsholder til tekst 3">
            <a:extLst>
              <a:ext uri="{FF2B5EF4-FFF2-40B4-BE49-F238E27FC236}">
                <a16:creationId xmlns:a16="http://schemas.microsoft.com/office/drawing/2014/main" id="{CC0E4751-4265-D767-B492-64B04832F071}"/>
              </a:ext>
            </a:extLst>
          </p:cNvPr>
          <p:cNvSpPr>
            <a:spLocks noGrp="1"/>
          </p:cNvSpPr>
          <p:nvPr>
            <p:ph type="body" sz="quarter" idx="11"/>
          </p:nvPr>
        </p:nvSpPr>
        <p:spPr/>
        <p:txBody>
          <a:bodyPr/>
          <a:lstStyle/>
          <a:p>
            <a:r>
              <a:rPr lang="en-US" dirty="0" err="1"/>
              <a:t>Implementering</a:t>
            </a:r>
            <a:r>
              <a:rPr lang="en-US" dirty="0"/>
              <a:t> 2025</a:t>
            </a:r>
          </a:p>
          <a:p>
            <a:endParaRPr lang="da-DK" dirty="0"/>
          </a:p>
        </p:txBody>
      </p:sp>
      <p:pic>
        <p:nvPicPr>
          <p:cNvPr id="6" name="Grafik 5" descr="Forstørrelsesglas med massiv udfyldning">
            <a:extLst>
              <a:ext uri="{FF2B5EF4-FFF2-40B4-BE49-F238E27FC236}">
                <a16:creationId xmlns:a16="http://schemas.microsoft.com/office/drawing/2014/main" id="{EFDFA4CF-22CF-EFB0-9CEE-CDB6FC369D0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61287" y="339998"/>
            <a:ext cx="914400" cy="914400"/>
          </a:xfrm>
          <a:prstGeom prst="rect">
            <a:avLst/>
          </a:prstGeom>
        </p:spPr>
      </p:pic>
    </p:spTree>
    <p:extLst>
      <p:ext uri="{BB962C8B-B14F-4D97-AF65-F5344CB8AC3E}">
        <p14:creationId xmlns:p14="http://schemas.microsoft.com/office/powerpoint/2010/main" val="293628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DA5B8A-25B5-7514-DDA1-EBF26CD1D1AD}"/>
              </a:ext>
            </a:extLst>
          </p:cNvPr>
          <p:cNvSpPr>
            <a:spLocks noGrp="1"/>
          </p:cNvSpPr>
          <p:nvPr>
            <p:ph type="title"/>
          </p:nvPr>
        </p:nvSpPr>
        <p:spPr/>
        <p:txBody>
          <a:bodyPr/>
          <a:lstStyle/>
          <a:p>
            <a:r>
              <a:rPr lang="da-DK" dirty="0"/>
              <a:t>Kommunebesøg fortsat muligt</a:t>
            </a:r>
            <a:br>
              <a:rPr lang="da-DK" dirty="0"/>
            </a:br>
            <a:r>
              <a:rPr lang="da-DK" dirty="0">
                <a:solidFill>
                  <a:schemeClr val="tx2"/>
                </a:solidFill>
              </a:rPr>
              <a:t>Afhængigt af efterspørgslen</a:t>
            </a:r>
          </a:p>
        </p:txBody>
      </p:sp>
      <p:sp>
        <p:nvSpPr>
          <p:cNvPr id="3" name="Pladsholder til tekst 2">
            <a:extLst>
              <a:ext uri="{FF2B5EF4-FFF2-40B4-BE49-F238E27FC236}">
                <a16:creationId xmlns:a16="http://schemas.microsoft.com/office/drawing/2014/main" id="{B90D88AA-DDC4-9441-CE9B-AADA9F941174}"/>
              </a:ext>
            </a:extLst>
          </p:cNvPr>
          <p:cNvSpPr>
            <a:spLocks noGrp="1"/>
          </p:cNvSpPr>
          <p:nvPr>
            <p:ph type="body" sz="quarter" idx="10"/>
          </p:nvPr>
        </p:nvSpPr>
        <p:spPr/>
        <p:txBody>
          <a:bodyPr/>
          <a:lstStyle/>
          <a:p>
            <a:r>
              <a:rPr lang="da-DK" dirty="0"/>
              <a:t>Mulighed for at en kommune kan få et besøg af en konsulent fra KOMBIT KP-team</a:t>
            </a:r>
          </a:p>
          <a:p>
            <a:pPr lvl="1"/>
            <a:r>
              <a:rPr lang="da-DK" dirty="0"/>
              <a:t>Indledningsvis afholdes kort </a:t>
            </a:r>
            <a:r>
              <a:rPr lang="da-DK" dirty="0" err="1"/>
              <a:t>Teamsmøde</a:t>
            </a:r>
            <a:r>
              <a:rPr lang="da-DK" dirty="0"/>
              <a:t> (1½ time)</a:t>
            </a:r>
          </a:p>
          <a:p>
            <a:pPr lvl="2"/>
            <a:r>
              <a:rPr lang="da-DK" dirty="0"/>
              <a:t>”Akutte” spørgsmål besvares bedst muligt</a:t>
            </a:r>
          </a:p>
          <a:p>
            <a:pPr lvl="2"/>
            <a:r>
              <a:rPr lang="da-DK" dirty="0"/>
              <a:t>Der defineres et formål med besøget i samarbejde med kommunen</a:t>
            </a:r>
          </a:p>
          <a:p>
            <a:pPr lvl="1"/>
            <a:r>
              <a:rPr lang="da-DK" dirty="0"/>
              <a:t>Efterfølgende fysisk besøg (halv eller hel dag)</a:t>
            </a:r>
          </a:p>
          <a:p>
            <a:pPr lvl="2"/>
            <a:r>
              <a:rPr lang="da-DK" dirty="0"/>
              <a:t>Med afsæt i </a:t>
            </a:r>
            <a:r>
              <a:rPr lang="da-DK" dirty="0" err="1"/>
              <a:t>Teamsmødet</a:t>
            </a:r>
            <a:r>
              <a:rPr lang="da-DK" dirty="0"/>
              <a:t> forsøger vi at hjælpe jer bedst muligt i mål med det, som I er optaget af </a:t>
            </a:r>
          </a:p>
          <a:p>
            <a:pPr lvl="2"/>
            <a:r>
              <a:rPr lang="da-DK" dirty="0"/>
              <a:t>Der aftales konkrete mål med kommunen, som der skal følges op på via et senere Teams-møde, som planlægges inden besøget afsluttes</a:t>
            </a:r>
          </a:p>
          <a:p>
            <a:pPr lvl="1"/>
            <a:r>
              <a:rPr lang="da-DK" dirty="0"/>
              <a:t>Øvrige fysiske besøg vil være betalbare</a:t>
            </a:r>
          </a:p>
          <a:p>
            <a:pPr lvl="1"/>
            <a:endParaRPr lang="da-DK" dirty="0"/>
          </a:p>
          <a:p>
            <a:r>
              <a:rPr lang="da-DK" dirty="0"/>
              <a:t>Værdi:</a:t>
            </a:r>
          </a:p>
          <a:p>
            <a:pPr lvl="1"/>
            <a:r>
              <a:rPr lang="da-DK" dirty="0"/>
              <a:t>Stor støtte til kommune, som er klar til at prioritere en målrettet indsats omkring KP</a:t>
            </a:r>
          </a:p>
          <a:p>
            <a:pPr lvl="1"/>
            <a:r>
              <a:rPr lang="da-DK" dirty="0"/>
              <a:t>Betalbarhed ved fortsat forløb er med til at skabe ejerskab/prioritering og er relevant, da her er tale om en lidt større resurse, der prioriteres til en indsats, der ikke har karakter af ”K98”</a:t>
            </a:r>
          </a:p>
        </p:txBody>
      </p:sp>
      <p:sp>
        <p:nvSpPr>
          <p:cNvPr id="4" name="Pladsholder til tekst 3">
            <a:extLst>
              <a:ext uri="{FF2B5EF4-FFF2-40B4-BE49-F238E27FC236}">
                <a16:creationId xmlns:a16="http://schemas.microsoft.com/office/drawing/2014/main" id="{E052684A-BB95-4102-02AE-88890D7FB8D2}"/>
              </a:ext>
            </a:extLst>
          </p:cNvPr>
          <p:cNvSpPr>
            <a:spLocks noGrp="1"/>
          </p:cNvSpPr>
          <p:nvPr>
            <p:ph type="body" sz="quarter" idx="11"/>
          </p:nvPr>
        </p:nvSpPr>
        <p:spPr/>
        <p:txBody>
          <a:bodyPr/>
          <a:lstStyle/>
          <a:p>
            <a:r>
              <a:rPr lang="en-US" dirty="0" err="1"/>
              <a:t>Implementering</a:t>
            </a:r>
            <a:r>
              <a:rPr lang="en-US" dirty="0"/>
              <a:t> 2025</a:t>
            </a:r>
          </a:p>
          <a:p>
            <a:endParaRPr lang="da-DK" dirty="0"/>
          </a:p>
        </p:txBody>
      </p:sp>
      <p:pic>
        <p:nvPicPr>
          <p:cNvPr id="6" name="Grafik 5" descr="Legetøjstog med massiv udfyldning">
            <a:extLst>
              <a:ext uri="{FF2B5EF4-FFF2-40B4-BE49-F238E27FC236}">
                <a16:creationId xmlns:a16="http://schemas.microsoft.com/office/drawing/2014/main" id="{6928731F-C4F3-957D-1931-B72F165EC0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61287" y="339998"/>
            <a:ext cx="914400" cy="914400"/>
          </a:xfrm>
          <a:prstGeom prst="rect">
            <a:avLst/>
          </a:prstGeom>
        </p:spPr>
      </p:pic>
    </p:spTree>
    <p:extLst>
      <p:ext uri="{BB962C8B-B14F-4D97-AF65-F5344CB8AC3E}">
        <p14:creationId xmlns:p14="http://schemas.microsoft.com/office/powerpoint/2010/main" val="190391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353FA0-D6EB-A672-E909-D44C281D4FD5}"/>
              </a:ext>
            </a:extLst>
          </p:cNvPr>
          <p:cNvSpPr>
            <a:spLocks noGrp="1"/>
          </p:cNvSpPr>
          <p:nvPr>
            <p:ph type="title"/>
          </p:nvPr>
        </p:nvSpPr>
        <p:spPr/>
        <p:txBody>
          <a:bodyPr/>
          <a:lstStyle/>
          <a:p>
            <a:r>
              <a:rPr lang="da-DK" dirty="0"/>
              <a:t>Understøtte kommuner ift. fejlsager</a:t>
            </a:r>
            <a:br>
              <a:rPr lang="da-DK" dirty="0"/>
            </a:br>
            <a:r>
              <a:rPr lang="da-DK" dirty="0">
                <a:solidFill>
                  <a:schemeClr val="tx2"/>
                </a:solidFill>
              </a:rPr>
              <a:t>Løbende</a:t>
            </a:r>
          </a:p>
        </p:txBody>
      </p:sp>
      <p:sp>
        <p:nvSpPr>
          <p:cNvPr id="3" name="Pladsholder til tekst 2">
            <a:extLst>
              <a:ext uri="{FF2B5EF4-FFF2-40B4-BE49-F238E27FC236}">
                <a16:creationId xmlns:a16="http://schemas.microsoft.com/office/drawing/2014/main" id="{02EC6B8C-0C6E-2C97-80C5-2A16AAD08B71}"/>
              </a:ext>
            </a:extLst>
          </p:cNvPr>
          <p:cNvSpPr>
            <a:spLocks noGrp="1"/>
          </p:cNvSpPr>
          <p:nvPr>
            <p:ph type="body" sz="quarter" idx="10"/>
          </p:nvPr>
        </p:nvSpPr>
        <p:spPr/>
        <p:txBody>
          <a:bodyPr/>
          <a:lstStyle/>
          <a:p>
            <a:r>
              <a:rPr lang="da-DK" dirty="0"/>
              <a:t>Gå i dialog med kommuner og ind i sager, hvor kommunerne oplever, at der er høj </a:t>
            </a:r>
            <a:r>
              <a:rPr lang="da-DK" dirty="0" err="1"/>
              <a:t>kritikalitet</a:t>
            </a:r>
            <a:r>
              <a:rPr lang="da-DK" dirty="0"/>
              <a:t> eller at sagerne ”sidder fast”</a:t>
            </a:r>
          </a:p>
          <a:p>
            <a:endParaRPr lang="da-DK" dirty="0"/>
          </a:p>
          <a:p>
            <a:r>
              <a:rPr lang="da-DK" dirty="0"/>
              <a:t>Værdi:</a:t>
            </a:r>
          </a:p>
          <a:p>
            <a:pPr lvl="1"/>
            <a:r>
              <a:rPr lang="da-DK" dirty="0"/>
              <a:t>Fremdrift på sager, som eller kan hænge eller mangle prioritering hos vores leverandør</a:t>
            </a:r>
          </a:p>
          <a:p>
            <a:pPr lvl="1"/>
            <a:r>
              <a:rPr lang="da-DK" dirty="0"/>
              <a:t>Bidrage til at forskellige parter sætter sig sammen, når sagen bliver en ”kastebold” mellem forskellige leverandører</a:t>
            </a:r>
          </a:p>
          <a:p>
            <a:pPr lvl="1"/>
            <a:r>
              <a:rPr lang="da-DK" dirty="0"/>
              <a:t>At man ikke oplever at ”stå alene” som kommune</a:t>
            </a:r>
          </a:p>
        </p:txBody>
      </p:sp>
      <p:sp>
        <p:nvSpPr>
          <p:cNvPr id="4" name="Pladsholder til tekst 3">
            <a:extLst>
              <a:ext uri="{FF2B5EF4-FFF2-40B4-BE49-F238E27FC236}">
                <a16:creationId xmlns:a16="http://schemas.microsoft.com/office/drawing/2014/main" id="{6602C1DA-B52D-8512-9A9B-9A98A236B8F3}"/>
              </a:ext>
            </a:extLst>
          </p:cNvPr>
          <p:cNvSpPr>
            <a:spLocks noGrp="1"/>
          </p:cNvSpPr>
          <p:nvPr>
            <p:ph type="body" sz="quarter" idx="11"/>
          </p:nvPr>
        </p:nvSpPr>
        <p:spPr/>
        <p:txBody>
          <a:bodyPr/>
          <a:lstStyle/>
          <a:p>
            <a:r>
              <a:rPr lang="en-US" dirty="0" err="1"/>
              <a:t>Implementering</a:t>
            </a:r>
            <a:r>
              <a:rPr lang="en-US" dirty="0"/>
              <a:t> 2025</a:t>
            </a:r>
          </a:p>
          <a:p>
            <a:endParaRPr lang="da-DK" dirty="0"/>
          </a:p>
        </p:txBody>
      </p:sp>
      <p:pic>
        <p:nvPicPr>
          <p:cNvPr id="10" name="Grafik 9" descr="Skål med massiv udfyldning">
            <a:extLst>
              <a:ext uri="{FF2B5EF4-FFF2-40B4-BE49-F238E27FC236}">
                <a16:creationId xmlns:a16="http://schemas.microsoft.com/office/drawing/2014/main" id="{2CDC8395-D287-0475-FD7C-5171E04D9F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61287" y="339998"/>
            <a:ext cx="914400" cy="914400"/>
          </a:xfrm>
          <a:prstGeom prst="rect">
            <a:avLst/>
          </a:prstGeom>
        </p:spPr>
      </p:pic>
    </p:spTree>
    <p:extLst>
      <p:ext uri="{BB962C8B-B14F-4D97-AF65-F5344CB8AC3E}">
        <p14:creationId xmlns:p14="http://schemas.microsoft.com/office/powerpoint/2010/main" val="20550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6F7481-344C-915E-4C64-B7F7484AB4D3}"/>
              </a:ext>
            </a:extLst>
          </p:cNvPr>
          <p:cNvSpPr>
            <a:spLocks noGrp="1"/>
          </p:cNvSpPr>
          <p:nvPr>
            <p:ph type="title"/>
          </p:nvPr>
        </p:nvSpPr>
        <p:spPr/>
        <p:txBody>
          <a:bodyPr/>
          <a:lstStyle/>
          <a:p>
            <a:r>
              <a:rPr lang="da-DK" dirty="0" err="1"/>
              <a:t>Indstationeret</a:t>
            </a:r>
            <a:r>
              <a:rPr lang="da-DK" dirty="0"/>
              <a:t> på MAF-området</a:t>
            </a:r>
            <a:br>
              <a:rPr lang="da-DK" dirty="0"/>
            </a:br>
            <a:r>
              <a:rPr lang="da-DK" dirty="0">
                <a:solidFill>
                  <a:schemeClr val="tx2"/>
                </a:solidFill>
              </a:rPr>
              <a:t>Løbende</a:t>
            </a:r>
          </a:p>
        </p:txBody>
      </p:sp>
      <p:sp>
        <p:nvSpPr>
          <p:cNvPr id="3" name="Pladsholder til tekst 2">
            <a:extLst>
              <a:ext uri="{FF2B5EF4-FFF2-40B4-BE49-F238E27FC236}">
                <a16:creationId xmlns:a16="http://schemas.microsoft.com/office/drawing/2014/main" id="{50338951-CC2C-3622-2EAC-E5D3060F9D42}"/>
              </a:ext>
            </a:extLst>
          </p:cNvPr>
          <p:cNvSpPr>
            <a:spLocks noGrp="1"/>
          </p:cNvSpPr>
          <p:nvPr>
            <p:ph type="body" sz="quarter" idx="10"/>
          </p:nvPr>
        </p:nvSpPr>
        <p:spPr/>
        <p:txBody>
          <a:bodyPr/>
          <a:lstStyle/>
          <a:p>
            <a:r>
              <a:rPr lang="da-DK" dirty="0"/>
              <a:t>KOMBIT har ansat en kommunalt </a:t>
            </a:r>
            <a:r>
              <a:rPr lang="da-DK" dirty="0" err="1"/>
              <a:t>indstationeret</a:t>
            </a:r>
            <a:r>
              <a:rPr lang="da-DK" dirty="0"/>
              <a:t> fra Skanderborg med viden om mellemkommunal afregning</a:t>
            </a:r>
          </a:p>
          <a:p>
            <a:pPr lvl="1"/>
            <a:r>
              <a:rPr lang="da-DK" dirty="0" err="1"/>
              <a:t>Indstationeret</a:t>
            </a:r>
            <a:r>
              <a:rPr lang="da-DK" dirty="0"/>
              <a:t> kan både tænkes at gå i dialog med kommuner enkeltvis og bidrage til bredere initiativer (afhænger også af den </a:t>
            </a:r>
            <a:r>
              <a:rPr lang="da-DK" dirty="0" err="1"/>
              <a:t>indstationeredes</a:t>
            </a:r>
            <a:r>
              <a:rPr lang="da-DK" dirty="0"/>
              <a:t> ønsker, viden og erfaringer)</a:t>
            </a:r>
          </a:p>
          <a:p>
            <a:r>
              <a:rPr lang="da-DK" dirty="0"/>
              <a:t>MAF i dag</a:t>
            </a:r>
          </a:p>
          <a:p>
            <a:pPr lvl="1"/>
            <a:r>
              <a:rPr lang="da-DK" dirty="0"/>
              <a:t>MAF-området har høj kompleksitet og mange kommunale medarbejdere oplever, at ”hatten er dumpet ned på dem”. De oplever fx at være alene med opgaven, uden at de har baggrund for at kunne løse den og tilfredsheden på området er vurderet lavt, når vi ser på den årlige brugertilfredshedsundersøgelse</a:t>
            </a:r>
          </a:p>
          <a:p>
            <a:pPr lvl="1"/>
            <a:r>
              <a:rPr lang="da-DK" dirty="0"/>
              <a:t>MAF bliver ofte nedprioriteret ift. andre indsatser – bl.a. fordi det i dag er få personer, der har indsigt til at hjælpe, og da hjælp ofte kan være meget specifik.</a:t>
            </a:r>
          </a:p>
          <a:p>
            <a:endParaRPr lang="da-DK" dirty="0"/>
          </a:p>
          <a:p>
            <a:r>
              <a:rPr lang="da-DK" dirty="0"/>
              <a:t>Værdi:</a:t>
            </a:r>
          </a:p>
          <a:p>
            <a:pPr lvl="1"/>
            <a:r>
              <a:rPr lang="da-DK" dirty="0"/>
              <a:t>Skabe rum for, at kommunerne i højere grad kan søge hjælp ift. MAF end det er tilfældet i dag</a:t>
            </a:r>
          </a:p>
          <a:p>
            <a:pPr lvl="1"/>
            <a:r>
              <a:rPr lang="da-DK" dirty="0"/>
              <a:t>At MAF bliver gennemført korrekt, og kommunerne får de penge, de skal have</a:t>
            </a:r>
          </a:p>
        </p:txBody>
      </p:sp>
      <p:sp>
        <p:nvSpPr>
          <p:cNvPr id="4" name="Pladsholder til tekst 3">
            <a:extLst>
              <a:ext uri="{FF2B5EF4-FFF2-40B4-BE49-F238E27FC236}">
                <a16:creationId xmlns:a16="http://schemas.microsoft.com/office/drawing/2014/main" id="{9755DC4C-F281-7D75-A7AC-AB467E8CB42F}"/>
              </a:ext>
            </a:extLst>
          </p:cNvPr>
          <p:cNvSpPr>
            <a:spLocks noGrp="1"/>
          </p:cNvSpPr>
          <p:nvPr>
            <p:ph type="body" sz="quarter" idx="11"/>
          </p:nvPr>
        </p:nvSpPr>
        <p:spPr/>
        <p:txBody>
          <a:bodyPr/>
          <a:lstStyle/>
          <a:p>
            <a:r>
              <a:rPr lang="en-US" dirty="0" err="1"/>
              <a:t>Implementering</a:t>
            </a:r>
            <a:r>
              <a:rPr lang="en-US" dirty="0"/>
              <a:t> 2025</a:t>
            </a:r>
          </a:p>
          <a:p>
            <a:endParaRPr lang="da-DK" dirty="0"/>
          </a:p>
        </p:txBody>
      </p:sp>
      <p:pic>
        <p:nvPicPr>
          <p:cNvPr id="6" name="Grafik 5" descr="Kugleramme med massiv udfyldning">
            <a:extLst>
              <a:ext uri="{FF2B5EF4-FFF2-40B4-BE49-F238E27FC236}">
                <a16:creationId xmlns:a16="http://schemas.microsoft.com/office/drawing/2014/main" id="{E4060604-E71F-3851-C285-A8ABECBC1C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61287" y="339998"/>
            <a:ext cx="914400" cy="914400"/>
          </a:xfrm>
          <a:prstGeom prst="rect">
            <a:avLst/>
          </a:prstGeom>
        </p:spPr>
      </p:pic>
    </p:spTree>
    <p:extLst>
      <p:ext uri="{BB962C8B-B14F-4D97-AF65-F5344CB8AC3E}">
        <p14:creationId xmlns:p14="http://schemas.microsoft.com/office/powerpoint/2010/main" val="340568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F2DED9-8F8A-DD6A-8CC2-6A578D705996}"/>
              </a:ext>
            </a:extLst>
          </p:cNvPr>
          <p:cNvSpPr>
            <a:spLocks noGrp="1"/>
          </p:cNvSpPr>
          <p:nvPr>
            <p:ph type="title"/>
          </p:nvPr>
        </p:nvSpPr>
        <p:spPr/>
        <p:txBody>
          <a:bodyPr/>
          <a:lstStyle/>
          <a:p>
            <a:r>
              <a:rPr lang="da-DK" dirty="0"/>
              <a:t>Gå i dialog med kommunale ledere</a:t>
            </a:r>
            <a:br>
              <a:rPr lang="da-DK" dirty="0"/>
            </a:br>
            <a:r>
              <a:rPr lang="da-DK" dirty="0">
                <a:solidFill>
                  <a:schemeClr val="tx2"/>
                </a:solidFill>
              </a:rPr>
              <a:t>Kvartalsvis</a:t>
            </a:r>
            <a:endParaRPr lang="da-DK" dirty="0"/>
          </a:p>
        </p:txBody>
      </p:sp>
      <p:sp>
        <p:nvSpPr>
          <p:cNvPr id="3" name="Pladsholder til tekst 2">
            <a:extLst>
              <a:ext uri="{FF2B5EF4-FFF2-40B4-BE49-F238E27FC236}">
                <a16:creationId xmlns:a16="http://schemas.microsoft.com/office/drawing/2014/main" id="{B141DD8E-84BA-D8B1-EACE-A935ED88D0E8}"/>
              </a:ext>
            </a:extLst>
          </p:cNvPr>
          <p:cNvSpPr>
            <a:spLocks noGrp="1"/>
          </p:cNvSpPr>
          <p:nvPr>
            <p:ph type="body" sz="quarter" idx="10"/>
          </p:nvPr>
        </p:nvSpPr>
        <p:spPr/>
        <p:txBody>
          <a:bodyPr/>
          <a:lstStyle/>
          <a:p>
            <a:r>
              <a:rPr lang="da-DK" dirty="0"/>
              <a:t>Dialog med lederne om (god) brug og meningsfuld udbredelse af KP</a:t>
            </a:r>
          </a:p>
          <a:p>
            <a:pPr lvl="1"/>
            <a:r>
              <a:rPr lang="da-DK" dirty="0"/>
              <a:t>Etablere nye møder målrettet ledere på pensionsområdet eller tappe ind i eksisterende møder for ydelseschefer på tværs eller fx ”Borgerservice Danmark”</a:t>
            </a:r>
          </a:p>
          <a:p>
            <a:pPr lvl="1"/>
            <a:r>
              <a:rPr lang="da-DK" dirty="0"/>
              <a:t>Mulighed for at bringe dagsorden videre, som vi bliver gjort opmærksomme på af kommunens øvrige medarbejdere.</a:t>
            </a:r>
          </a:p>
          <a:p>
            <a:pPr lvl="1"/>
            <a:r>
              <a:rPr lang="da-DK" dirty="0"/>
              <a:t>Præcisering af rollen ”Faglig leder”, som det også er gjort på KY, for at nå de ledere, der har det overordnede ledelsesansvar for pensionsområdet</a:t>
            </a:r>
          </a:p>
          <a:p>
            <a:endParaRPr lang="da-DK" dirty="0"/>
          </a:p>
          <a:p>
            <a:r>
              <a:rPr lang="da-DK" dirty="0"/>
              <a:t>Værdi:</a:t>
            </a:r>
          </a:p>
          <a:p>
            <a:pPr lvl="1"/>
            <a:r>
              <a:rPr lang="da-DK" dirty="0"/>
              <a:t>Understøtte ledelsesmæssigt fokus og forankring for KP</a:t>
            </a:r>
          </a:p>
          <a:p>
            <a:pPr lvl="1"/>
            <a:r>
              <a:rPr lang="da-DK" dirty="0"/>
              <a:t>Understøtte kritisk stillingtagen til egen kommunes brug af KP, organisering/resurser omkring KP, klare til- og fravalg samt strategi på længere sigt</a:t>
            </a:r>
          </a:p>
          <a:p>
            <a:pPr lvl="1"/>
            <a:r>
              <a:rPr lang="da-DK" dirty="0"/>
              <a:t>Bedre udgangspunkt for den enkelte kommunes mulighed for at opnå gevinster og tage kritisk stilling til nuværende og ønsket praksis</a:t>
            </a:r>
          </a:p>
        </p:txBody>
      </p:sp>
      <p:sp>
        <p:nvSpPr>
          <p:cNvPr id="4" name="Pladsholder til tekst 3">
            <a:extLst>
              <a:ext uri="{FF2B5EF4-FFF2-40B4-BE49-F238E27FC236}">
                <a16:creationId xmlns:a16="http://schemas.microsoft.com/office/drawing/2014/main" id="{87BAB8EE-79BF-5F89-C661-DCFD29435621}"/>
              </a:ext>
            </a:extLst>
          </p:cNvPr>
          <p:cNvSpPr>
            <a:spLocks noGrp="1"/>
          </p:cNvSpPr>
          <p:nvPr>
            <p:ph type="body" sz="quarter" idx="11"/>
          </p:nvPr>
        </p:nvSpPr>
        <p:spPr/>
        <p:txBody>
          <a:bodyPr/>
          <a:lstStyle/>
          <a:p>
            <a:r>
              <a:rPr lang="en-US" dirty="0" err="1"/>
              <a:t>Implementering</a:t>
            </a:r>
            <a:r>
              <a:rPr lang="en-US" dirty="0"/>
              <a:t> 2025</a:t>
            </a:r>
          </a:p>
          <a:p>
            <a:endParaRPr lang="da-DK" dirty="0"/>
          </a:p>
        </p:txBody>
      </p:sp>
      <p:pic>
        <p:nvPicPr>
          <p:cNvPr id="6" name="Grafik 5" descr="Skibs føre Rens kvinde med massiv udfyldning">
            <a:extLst>
              <a:ext uri="{FF2B5EF4-FFF2-40B4-BE49-F238E27FC236}">
                <a16:creationId xmlns:a16="http://schemas.microsoft.com/office/drawing/2014/main" id="{9B47136A-3DFB-DF01-4BEE-86101F06C2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61287" y="339998"/>
            <a:ext cx="914400" cy="914400"/>
          </a:xfrm>
          <a:prstGeom prst="rect">
            <a:avLst/>
          </a:prstGeom>
        </p:spPr>
      </p:pic>
    </p:spTree>
    <p:extLst>
      <p:ext uri="{BB962C8B-B14F-4D97-AF65-F5344CB8AC3E}">
        <p14:creationId xmlns:p14="http://schemas.microsoft.com/office/powerpoint/2010/main" val="394926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12548D-31DD-7814-1572-43E65D41040A}"/>
              </a:ext>
            </a:extLst>
          </p:cNvPr>
          <p:cNvSpPr>
            <a:spLocks noGrp="1"/>
          </p:cNvSpPr>
          <p:nvPr>
            <p:ph type="title"/>
          </p:nvPr>
        </p:nvSpPr>
        <p:spPr/>
        <p:txBody>
          <a:bodyPr/>
          <a:lstStyle/>
          <a:p>
            <a:r>
              <a:rPr lang="da-DK" dirty="0"/>
              <a:t>Overblik</a:t>
            </a:r>
            <a:br>
              <a:rPr lang="da-DK" dirty="0"/>
            </a:br>
            <a:r>
              <a:rPr lang="da-DK" dirty="0">
                <a:solidFill>
                  <a:schemeClr val="tx2"/>
                </a:solidFill>
              </a:rPr>
              <a:t>Ikke prioriteret rækkefølge</a:t>
            </a:r>
          </a:p>
        </p:txBody>
      </p:sp>
      <p:sp>
        <p:nvSpPr>
          <p:cNvPr id="3" name="Pladsholder til tekst 2">
            <a:extLst>
              <a:ext uri="{FF2B5EF4-FFF2-40B4-BE49-F238E27FC236}">
                <a16:creationId xmlns:a16="http://schemas.microsoft.com/office/drawing/2014/main" id="{2E387258-7BF8-9116-BEB8-4B8C3E992729}"/>
              </a:ext>
            </a:extLst>
          </p:cNvPr>
          <p:cNvSpPr>
            <a:spLocks noGrp="1"/>
          </p:cNvSpPr>
          <p:nvPr>
            <p:ph type="body" sz="quarter" idx="10"/>
          </p:nvPr>
        </p:nvSpPr>
        <p:spPr/>
        <p:txBody>
          <a:bodyPr/>
          <a:lstStyle/>
          <a:p>
            <a:pPr marL="228600" indent="-228600">
              <a:buFont typeface="+mj-lt"/>
              <a:buAutoNum type="arabicPeriod"/>
            </a:pPr>
            <a:r>
              <a:rPr lang="da-DK" dirty="0"/>
              <a:t>Emne spørgetime og Generel spørgetime (skiftevis) </a:t>
            </a:r>
          </a:p>
          <a:p>
            <a:pPr marL="228600" indent="-228600">
              <a:buFont typeface="+mj-lt"/>
              <a:buAutoNum type="arabicPeriod"/>
            </a:pPr>
            <a:r>
              <a:rPr lang="da-DK" dirty="0"/>
              <a:t>Statusmøder</a:t>
            </a:r>
          </a:p>
          <a:p>
            <a:pPr marL="228600" indent="-228600">
              <a:buFont typeface="+mj-lt"/>
              <a:buAutoNum type="arabicPeriod"/>
            </a:pPr>
            <a:r>
              <a:rPr lang="da-DK" dirty="0"/>
              <a:t>Liv i Teams ”KP-kommunesamarbejde”</a:t>
            </a:r>
          </a:p>
          <a:p>
            <a:pPr marL="228600" indent="-228600">
              <a:buFont typeface="+mj-lt"/>
              <a:buAutoNum type="arabicPeriod"/>
            </a:pPr>
            <a:r>
              <a:rPr lang="da-DK" dirty="0"/>
              <a:t>Fokuseret indsats</a:t>
            </a:r>
          </a:p>
          <a:p>
            <a:pPr marL="228600" indent="-228600">
              <a:buFont typeface="+mj-lt"/>
              <a:buAutoNum type="arabicPeriod"/>
            </a:pPr>
            <a:r>
              <a:rPr lang="da-DK" dirty="0"/>
              <a:t>Kommunebesøg</a:t>
            </a:r>
          </a:p>
          <a:p>
            <a:pPr marL="228600" indent="-228600">
              <a:buFont typeface="+mj-lt"/>
              <a:buAutoNum type="arabicPeriod"/>
            </a:pPr>
            <a:r>
              <a:rPr lang="da-DK" dirty="0"/>
              <a:t>Understøtte kommuner ift. fejlsager</a:t>
            </a:r>
          </a:p>
          <a:p>
            <a:pPr marL="228600" indent="-228600">
              <a:buFont typeface="+mj-lt"/>
              <a:buAutoNum type="arabicPeriod"/>
            </a:pPr>
            <a:r>
              <a:rPr lang="da-DK" dirty="0" err="1"/>
              <a:t>Indstationeret</a:t>
            </a:r>
            <a:r>
              <a:rPr lang="da-DK" dirty="0"/>
              <a:t> på MAF-området</a:t>
            </a:r>
          </a:p>
          <a:p>
            <a:pPr marL="228600" indent="-228600">
              <a:buFont typeface="+mj-lt"/>
              <a:buAutoNum type="arabicPeriod"/>
            </a:pPr>
            <a:r>
              <a:rPr lang="da-DK" dirty="0"/>
              <a:t>Gå i dialog med kommunale ledere</a:t>
            </a:r>
          </a:p>
          <a:p>
            <a:endParaRPr lang="da-DK" dirty="0"/>
          </a:p>
        </p:txBody>
      </p:sp>
      <p:sp>
        <p:nvSpPr>
          <p:cNvPr id="4" name="Pladsholder til tekst 3">
            <a:extLst>
              <a:ext uri="{FF2B5EF4-FFF2-40B4-BE49-F238E27FC236}">
                <a16:creationId xmlns:a16="http://schemas.microsoft.com/office/drawing/2014/main" id="{A5CC4F15-7863-0AB1-CD92-34A90EB3B8E8}"/>
              </a:ext>
            </a:extLst>
          </p:cNvPr>
          <p:cNvSpPr>
            <a:spLocks noGrp="1"/>
          </p:cNvSpPr>
          <p:nvPr>
            <p:ph type="body" sz="quarter" idx="11"/>
          </p:nvPr>
        </p:nvSpPr>
        <p:spPr/>
        <p:txBody>
          <a:bodyPr/>
          <a:lstStyle/>
          <a:p>
            <a:r>
              <a:rPr lang="en-US" dirty="0" err="1"/>
              <a:t>Implementering</a:t>
            </a:r>
            <a:r>
              <a:rPr lang="en-US" dirty="0"/>
              <a:t> 2025</a:t>
            </a:r>
          </a:p>
          <a:p>
            <a:endParaRPr lang="da-DK" dirty="0"/>
          </a:p>
        </p:txBody>
      </p:sp>
      <p:pic>
        <p:nvPicPr>
          <p:cNvPr id="7" name="Pladsholder til billede 6" descr="Et billede, der indeholder sky, arkitektur, belysning, bygning&#10;&#10;Automatisk genereret beskrivelse">
            <a:extLst>
              <a:ext uri="{FF2B5EF4-FFF2-40B4-BE49-F238E27FC236}">
                <a16:creationId xmlns:a16="http://schemas.microsoft.com/office/drawing/2014/main" id="{20013EE7-7335-EA18-3FEA-74709E1A487C}"/>
              </a:ext>
            </a:extLst>
          </p:cNvPr>
          <p:cNvPicPr>
            <a:picLocks noGrp="1" noChangeAspect="1"/>
          </p:cNvPicPr>
          <p:nvPr>
            <p:ph type="pic" sz="quarter" idx="12"/>
          </p:nvPr>
        </p:nvPicPr>
        <p:blipFill>
          <a:blip r:embed="rId2">
            <a:extLst>
              <a:ext uri="{28A0092B-C50C-407E-A947-70E740481C1C}">
                <a14:useLocalDpi xmlns:a14="http://schemas.microsoft.com/office/drawing/2010/main"/>
              </a:ext>
            </a:extLst>
          </a:blip>
          <a:srcRect/>
          <a:stretch>
            <a:fillRect/>
          </a:stretch>
        </p:blipFill>
        <p:spPr/>
      </p:pic>
      <p:sp>
        <p:nvSpPr>
          <p:cNvPr id="5" name="Tekstfelt 4">
            <a:extLst>
              <a:ext uri="{FF2B5EF4-FFF2-40B4-BE49-F238E27FC236}">
                <a16:creationId xmlns:a16="http://schemas.microsoft.com/office/drawing/2014/main" id="{071CBF77-F7BC-ECCF-47AF-1EF63522D5B0}"/>
              </a:ext>
            </a:extLst>
          </p:cNvPr>
          <p:cNvSpPr txBox="1"/>
          <p:nvPr/>
        </p:nvSpPr>
        <p:spPr>
          <a:xfrm>
            <a:off x="468312" y="3570605"/>
            <a:ext cx="2476500" cy="647973"/>
          </a:xfrm>
          <a:prstGeom prst="rect">
            <a:avLst/>
          </a:prstGeom>
          <a:noFill/>
          <a:ln>
            <a:solidFill>
              <a:schemeClr val="tx2"/>
            </a:solidFill>
          </a:ln>
        </p:spPr>
        <p:txBody>
          <a:bodyPr wrap="square" rtlCol="0">
            <a:noAutofit/>
          </a:bodyPr>
          <a:lstStyle/>
          <a:p>
            <a:pPr algn="l"/>
            <a:r>
              <a:rPr lang="da-DK" sz="900" b="1" dirty="0">
                <a:latin typeface="Helvetica" pitchFamily="2" charset="0"/>
                <a:cs typeface="Arial"/>
              </a:rPr>
              <a:t>Du skal være opmærksom på</a:t>
            </a:r>
            <a:r>
              <a:rPr lang="da-DK" sz="900" dirty="0">
                <a:latin typeface="Helvetica" pitchFamily="2" charset="0"/>
                <a:cs typeface="Arial"/>
              </a:rPr>
              <a:t>, at det er ”version 1” af indsatsen for 2025. Den vil løbende blive justeret efter behov og bliver også drøftet yderligere i regi af styregruppen.</a:t>
            </a:r>
          </a:p>
        </p:txBody>
      </p:sp>
    </p:spTree>
    <p:extLst>
      <p:ext uri="{BB962C8B-B14F-4D97-AF65-F5344CB8AC3E}">
        <p14:creationId xmlns:p14="http://schemas.microsoft.com/office/powerpoint/2010/main" val="250879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DD514-0257-4B90-DAA3-2779E3A9185E}"/>
            </a:ext>
          </a:extLst>
        </p:cNvPr>
        <p:cNvGrpSpPr/>
        <p:nvPr/>
      </p:nvGrpSpPr>
      <p:grpSpPr>
        <a:xfrm>
          <a:off x="0" y="0"/>
          <a:ext cx="0" cy="0"/>
          <a:chOff x="0" y="0"/>
          <a:chExt cx="0" cy="0"/>
        </a:xfrm>
      </p:grpSpPr>
      <p:pic>
        <p:nvPicPr>
          <p:cNvPr id="8" name="Pladsholder til billede 7" descr="Et billede, der indeholder udendørs, sky, vand, sø&#10;&#10;Automatisk genereret beskrivelse">
            <a:extLst>
              <a:ext uri="{FF2B5EF4-FFF2-40B4-BE49-F238E27FC236}">
                <a16:creationId xmlns:a16="http://schemas.microsoft.com/office/drawing/2014/main" id="{6322E9AA-EB5D-43E1-D1B2-209B2BBC7528}"/>
              </a:ext>
            </a:extLst>
          </p:cNvPr>
          <p:cNvPicPr>
            <a:picLocks noGrp="1" noChangeAspect="1"/>
          </p:cNvPicPr>
          <p:nvPr>
            <p:ph type="pic" sz="quarter" idx="10"/>
          </p:nvPr>
        </p:nvPicPr>
        <p:blipFill>
          <a:blip r:embed="rId3">
            <a:extLst>
              <a:ext uri="{28A0092B-C50C-407E-A947-70E740481C1C}">
                <a14:useLocalDpi xmlns:a14="http://schemas.microsoft.com/office/drawing/2010/main"/>
              </a:ext>
            </a:extLst>
          </a:blip>
          <a:srcRect/>
          <a:stretch>
            <a:fillRect/>
          </a:stretch>
        </p:blipFill>
        <p:spPr/>
      </p:pic>
      <p:sp>
        <p:nvSpPr>
          <p:cNvPr id="3" name="Titel 2">
            <a:extLst>
              <a:ext uri="{FF2B5EF4-FFF2-40B4-BE49-F238E27FC236}">
                <a16:creationId xmlns:a16="http://schemas.microsoft.com/office/drawing/2014/main" id="{1E0D9C7D-1A86-FF42-670B-1FAD229C5C38}"/>
              </a:ext>
            </a:extLst>
          </p:cNvPr>
          <p:cNvSpPr>
            <a:spLocks noGrp="1"/>
          </p:cNvSpPr>
          <p:nvPr>
            <p:ph type="title"/>
          </p:nvPr>
        </p:nvSpPr>
        <p:spPr>
          <a:xfrm>
            <a:off x="1619672" y="2294868"/>
            <a:ext cx="5904656" cy="841796"/>
          </a:xfrm>
        </p:spPr>
        <p:txBody>
          <a:bodyPr/>
          <a:lstStyle/>
          <a:p>
            <a:r>
              <a:rPr lang="da-DK"/>
              <a:t>Spørgsmål?</a:t>
            </a:r>
            <a:endParaRPr lang="da-DK" dirty="0"/>
          </a:p>
        </p:txBody>
      </p:sp>
      <p:sp>
        <p:nvSpPr>
          <p:cNvPr id="5" name="Pladsholder til tekst 4">
            <a:extLst>
              <a:ext uri="{FF2B5EF4-FFF2-40B4-BE49-F238E27FC236}">
                <a16:creationId xmlns:a16="http://schemas.microsoft.com/office/drawing/2014/main" id="{9A879E8F-DD4D-5428-4124-DFEA982F61DB}"/>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8531645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1C939-EEB8-848E-D74A-10604286F38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BB57F3A-0B2B-C8B3-5694-5B937B851893}"/>
              </a:ext>
            </a:extLst>
          </p:cNvPr>
          <p:cNvSpPr>
            <a:spLocks noGrp="1"/>
          </p:cNvSpPr>
          <p:nvPr>
            <p:ph type="title"/>
          </p:nvPr>
        </p:nvSpPr>
        <p:spPr/>
        <p:txBody>
          <a:bodyPr/>
          <a:lstStyle/>
          <a:p>
            <a:r>
              <a:rPr lang="da-DK" dirty="0"/>
              <a:t>Emne 2:</a:t>
            </a:r>
            <a:br>
              <a:rPr lang="da-DK" dirty="0"/>
            </a:br>
            <a:r>
              <a:rPr lang="da-DK" dirty="0"/>
              <a:t>Udbytte af møde med Ankestyrelsen om helbredstillæg</a:t>
            </a:r>
          </a:p>
        </p:txBody>
      </p:sp>
      <p:sp>
        <p:nvSpPr>
          <p:cNvPr id="3" name="Pladsholder til tekst 2">
            <a:extLst>
              <a:ext uri="{FF2B5EF4-FFF2-40B4-BE49-F238E27FC236}">
                <a16:creationId xmlns:a16="http://schemas.microsoft.com/office/drawing/2014/main" id="{148075D4-4C8C-199E-1378-61A8D550E607}"/>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13431467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82A52-0F67-4CA5-5318-EBAB03DE25F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44F3C2A-278D-5662-D51A-CB92858C3869}"/>
              </a:ext>
            </a:extLst>
          </p:cNvPr>
          <p:cNvSpPr>
            <a:spLocks noGrp="1"/>
          </p:cNvSpPr>
          <p:nvPr>
            <p:ph type="title"/>
          </p:nvPr>
        </p:nvSpPr>
        <p:spPr/>
        <p:txBody>
          <a:bodyPr/>
          <a:lstStyle/>
          <a:p>
            <a:r>
              <a:rPr lang="da-DK" dirty="0"/>
              <a:t>Afklaringer om helbredstillægskort</a:t>
            </a:r>
          </a:p>
        </p:txBody>
      </p:sp>
      <p:sp>
        <p:nvSpPr>
          <p:cNvPr id="3" name="Pladsholder til tekst 2">
            <a:extLst>
              <a:ext uri="{FF2B5EF4-FFF2-40B4-BE49-F238E27FC236}">
                <a16:creationId xmlns:a16="http://schemas.microsoft.com/office/drawing/2014/main" id="{A22E966C-AF1F-A6B7-1762-50DE7A9858DB}"/>
              </a:ext>
            </a:extLst>
          </p:cNvPr>
          <p:cNvSpPr>
            <a:spLocks noGrp="1"/>
          </p:cNvSpPr>
          <p:nvPr>
            <p:ph type="body" sz="quarter" idx="10"/>
          </p:nvPr>
        </p:nvSpPr>
        <p:spPr/>
        <p:txBody>
          <a:bodyPr/>
          <a:lstStyle/>
          <a:p>
            <a:pPr marL="171450" indent="-171450">
              <a:spcAft>
                <a:spcPts val="0"/>
              </a:spcAft>
              <a:buFont typeface="Arial" panose="020B0604020202020204" pitchFamily="34" charset="0"/>
              <a:buChar char="•"/>
            </a:pPr>
            <a:r>
              <a:rPr lang="da-DK" sz="1050" dirty="0"/>
              <a:t>I forbindelse med automatiseringen af sagsbehandling vedr. helbredstillægskort har KOMBIT skulle afklare en række tolkningsspørgsmål om formue og helbredstillæg.</a:t>
            </a:r>
          </a:p>
          <a:p>
            <a:pPr marL="171450" indent="-171450">
              <a:spcAft>
                <a:spcPts val="0"/>
              </a:spcAft>
              <a:buFont typeface="Arial" panose="020B0604020202020204" pitchFamily="34" charset="0"/>
              <a:buChar char="•"/>
            </a:pPr>
            <a:endParaRPr lang="da-DK" sz="1050" dirty="0"/>
          </a:p>
          <a:p>
            <a:pPr marL="171450" indent="-171450">
              <a:spcAft>
                <a:spcPts val="0"/>
              </a:spcAft>
              <a:buFont typeface="Arial" panose="020B0604020202020204" pitchFamily="34" charset="0"/>
              <a:buChar char="•"/>
            </a:pPr>
            <a:r>
              <a:rPr lang="da-DK" sz="1050" dirty="0"/>
              <a:t>Heraf bl.a.:</a:t>
            </a:r>
          </a:p>
          <a:p>
            <a:pPr marL="243450" lvl="1" indent="-171450">
              <a:spcAft>
                <a:spcPts val="0"/>
              </a:spcAft>
              <a:buFont typeface="Arial" panose="020B0604020202020204" pitchFamily="34" charset="0"/>
              <a:buChar char="•"/>
            </a:pPr>
            <a:r>
              <a:rPr lang="da-DK" sz="1050" dirty="0"/>
              <a:t>Kan helbredtillægskortet stoppes på grund af formueændringer i løbet af året?</a:t>
            </a:r>
          </a:p>
          <a:p>
            <a:pPr marL="423450" lvl="2" indent="-171450">
              <a:spcAft>
                <a:spcPts val="0"/>
              </a:spcAft>
              <a:buFont typeface="Arial" panose="020B0604020202020204" pitchFamily="34" charset="0"/>
              <a:buChar char="•"/>
            </a:pPr>
            <a:r>
              <a:rPr lang="da-DK" sz="950" dirty="0"/>
              <a:t>Specifikt i situationer, hvor UDK ændrer deres afgørelse om formue pr. 1.1. med tilbagevirkende kraft.</a:t>
            </a:r>
          </a:p>
          <a:p>
            <a:pPr marL="243450" lvl="1" indent="-171450">
              <a:spcAft>
                <a:spcPts val="0"/>
              </a:spcAft>
              <a:buFont typeface="Arial" panose="020B0604020202020204" pitchFamily="34" charset="0"/>
              <a:buChar char="•"/>
            </a:pPr>
            <a:r>
              <a:rPr lang="da-DK" sz="1050" dirty="0"/>
              <a:t>Skal borger opdatere deres formue oplysninger ved Udbetaling Danmark, når de ansøger om almindeligt helbredstillæg /helbredstillægskort?</a:t>
            </a:r>
          </a:p>
          <a:p>
            <a:pPr marL="423450" lvl="2" indent="-171450">
              <a:spcAft>
                <a:spcPts val="0"/>
              </a:spcAft>
              <a:buFont typeface="Arial" panose="020B0604020202020204" pitchFamily="34" charset="0"/>
              <a:buChar char="•"/>
            </a:pPr>
            <a:r>
              <a:rPr lang="da-DK" sz="950" dirty="0"/>
              <a:t>Specifikt skal borger altid sende formueoplysninger sammen med ansøgningen.</a:t>
            </a:r>
          </a:p>
          <a:p>
            <a:pPr>
              <a:spcAft>
                <a:spcPts val="0"/>
              </a:spcAft>
            </a:pPr>
            <a:endParaRPr lang="da-DK" sz="1050" dirty="0"/>
          </a:p>
          <a:p>
            <a:pPr>
              <a:spcAft>
                <a:spcPts val="0"/>
              </a:spcAft>
            </a:pPr>
            <a:r>
              <a:rPr lang="da-DK" sz="1050" dirty="0"/>
              <a:t>KOMBIT og KL har fremsendt disse spørgsmål til Ankestyrelsen i august 2023. Senere har vi forespurgt hos STAR, der henviser til Ankestyrelsen.</a:t>
            </a:r>
          </a:p>
          <a:p>
            <a:pPr marL="171450" indent="-171450">
              <a:spcAft>
                <a:spcPts val="0"/>
              </a:spcAft>
              <a:buFont typeface="Arial" panose="020B0604020202020204" pitchFamily="34" charset="0"/>
              <a:buChar char="•"/>
            </a:pPr>
            <a:endParaRPr lang="da-DK" sz="1050" dirty="0"/>
          </a:p>
        </p:txBody>
      </p:sp>
      <p:sp>
        <p:nvSpPr>
          <p:cNvPr id="4" name="Pladsholder til tekst 3">
            <a:extLst>
              <a:ext uri="{FF2B5EF4-FFF2-40B4-BE49-F238E27FC236}">
                <a16:creationId xmlns:a16="http://schemas.microsoft.com/office/drawing/2014/main" id="{05B41538-EC93-E96B-4CB3-CE44851A242C}"/>
              </a:ext>
            </a:extLst>
          </p:cNvPr>
          <p:cNvSpPr>
            <a:spLocks noGrp="1"/>
          </p:cNvSpPr>
          <p:nvPr>
            <p:ph type="body" sz="quarter" idx="11"/>
          </p:nvPr>
        </p:nvSpPr>
        <p:spPr/>
        <p:txBody>
          <a:bodyPr/>
          <a:lstStyle/>
          <a:p>
            <a:r>
              <a:rPr lang="da-DK" sz="900" dirty="0"/>
              <a:t>Afklaring med Ankestyrelsen om helbredstillægskort</a:t>
            </a:r>
            <a:endParaRPr lang="da-DK" dirty="0"/>
          </a:p>
        </p:txBody>
      </p:sp>
      <p:pic>
        <p:nvPicPr>
          <p:cNvPr id="9" name="Pladsholder til billede 8" descr="Et billede, der indeholder person, tøj, briller, Ansigt&#10;&#10;Indhold genereret af kunstig intelligens kan være forkert.">
            <a:extLst>
              <a:ext uri="{FF2B5EF4-FFF2-40B4-BE49-F238E27FC236}">
                <a16:creationId xmlns:a16="http://schemas.microsoft.com/office/drawing/2014/main" id="{E66867A8-C24B-F8AD-52BA-376CE9FB0507}"/>
              </a:ext>
            </a:extLst>
          </p:cNvPr>
          <p:cNvPicPr>
            <a:picLocks noGrp="1" noChangeAspect="1"/>
          </p:cNvPicPr>
          <p:nvPr>
            <p:ph type="pic" sz="quarter" idx="12"/>
          </p:nvPr>
        </p:nvPicPr>
        <p:blipFill>
          <a:blip r:embed="rId2"/>
          <a:srcRect l="21377" r="21377"/>
          <a:stretch>
            <a:fillRect/>
          </a:stretch>
        </p:blipFill>
        <p:spPr/>
      </p:pic>
    </p:spTree>
    <p:extLst>
      <p:ext uri="{BB962C8B-B14F-4D97-AF65-F5344CB8AC3E}">
        <p14:creationId xmlns:p14="http://schemas.microsoft.com/office/powerpoint/2010/main" val="250776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7CF227-BFE3-203A-8A63-CA905EEDB997}"/>
              </a:ext>
            </a:extLst>
          </p:cNvPr>
          <p:cNvSpPr>
            <a:spLocks noGrp="1"/>
          </p:cNvSpPr>
          <p:nvPr>
            <p:ph type="title"/>
          </p:nvPr>
        </p:nvSpPr>
        <p:spPr/>
        <p:txBody>
          <a:bodyPr/>
          <a:lstStyle/>
          <a:p>
            <a:r>
              <a:rPr lang="da-DK" dirty="0"/>
              <a:t>I kan nu overskrive breve uden at ”tage ansvar” for brevskabelonen</a:t>
            </a:r>
          </a:p>
        </p:txBody>
      </p:sp>
      <p:sp>
        <p:nvSpPr>
          <p:cNvPr id="3" name="Pladsholder til tekst 2">
            <a:extLst>
              <a:ext uri="{FF2B5EF4-FFF2-40B4-BE49-F238E27FC236}">
                <a16:creationId xmlns:a16="http://schemas.microsoft.com/office/drawing/2014/main" id="{F564D8DB-BE23-AB4E-FA09-F52821C5DFD8}"/>
              </a:ext>
            </a:extLst>
          </p:cNvPr>
          <p:cNvSpPr>
            <a:spLocks noGrp="1"/>
          </p:cNvSpPr>
          <p:nvPr>
            <p:ph type="body" sz="quarter" idx="11"/>
          </p:nvPr>
        </p:nvSpPr>
        <p:spPr/>
        <p:txBody>
          <a:bodyPr/>
          <a:lstStyle/>
          <a:p>
            <a:r>
              <a:rPr lang="da-DK" dirty="0"/>
              <a:t>Finger i jorden</a:t>
            </a:r>
          </a:p>
        </p:txBody>
      </p:sp>
      <p:pic>
        <p:nvPicPr>
          <p:cNvPr id="5" name="Billede 4">
            <a:extLst>
              <a:ext uri="{FF2B5EF4-FFF2-40B4-BE49-F238E27FC236}">
                <a16:creationId xmlns:a16="http://schemas.microsoft.com/office/drawing/2014/main" id="{3B37DB76-4DB0-DD65-45EC-94D24AE0339D}"/>
              </a:ext>
            </a:extLst>
          </p:cNvPr>
          <p:cNvPicPr>
            <a:picLocks noChangeAspect="1"/>
          </p:cNvPicPr>
          <p:nvPr/>
        </p:nvPicPr>
        <p:blipFill>
          <a:blip r:embed="rId2"/>
          <a:stretch>
            <a:fillRect/>
          </a:stretch>
        </p:blipFill>
        <p:spPr>
          <a:xfrm>
            <a:off x="728909" y="1787594"/>
            <a:ext cx="3452445" cy="1781764"/>
          </a:xfrm>
          <a:prstGeom prst="rect">
            <a:avLst/>
          </a:prstGeom>
          <a:ln>
            <a:noFill/>
          </a:ln>
          <a:effectLst>
            <a:outerShdw blurRad="190500" algn="tl" rotWithShape="0">
              <a:srgbClr val="000000">
                <a:alpha val="70000"/>
              </a:srgbClr>
            </a:outerShdw>
          </a:effectLst>
        </p:spPr>
      </p:pic>
      <p:sp>
        <p:nvSpPr>
          <p:cNvPr id="6" name="Tekstfelt 5">
            <a:extLst>
              <a:ext uri="{FF2B5EF4-FFF2-40B4-BE49-F238E27FC236}">
                <a16:creationId xmlns:a16="http://schemas.microsoft.com/office/drawing/2014/main" id="{23C6899F-9A61-77F6-6AA5-AF53CDE58570}"/>
              </a:ext>
            </a:extLst>
          </p:cNvPr>
          <p:cNvSpPr txBox="1"/>
          <p:nvPr/>
        </p:nvSpPr>
        <p:spPr>
          <a:xfrm>
            <a:off x="120489" y="1139621"/>
            <a:ext cx="5231095" cy="414164"/>
          </a:xfrm>
          <a:prstGeom prst="rect">
            <a:avLst/>
          </a:prstGeom>
          <a:noFill/>
          <a:ln>
            <a:noFill/>
          </a:ln>
        </p:spPr>
        <p:txBody>
          <a:bodyPr wrap="square" rtlCol="0">
            <a:noAutofit/>
          </a:bodyPr>
          <a:lstStyle/>
          <a:p>
            <a:pPr algn="l"/>
            <a:r>
              <a:rPr lang="da-DK" sz="1600" dirty="0">
                <a:latin typeface="Helvetica" pitchFamily="2" charset="0"/>
                <a:cs typeface="Arial"/>
              </a:rPr>
              <a:t>I kan overskrive alle brevenes attributter, så længe I IKKE sætter hak i ”Overskriv central skabelonfil”, </a:t>
            </a:r>
          </a:p>
        </p:txBody>
      </p:sp>
      <p:graphicFrame>
        <p:nvGraphicFramePr>
          <p:cNvPr id="8" name="Tabel 7">
            <a:extLst>
              <a:ext uri="{FF2B5EF4-FFF2-40B4-BE49-F238E27FC236}">
                <a16:creationId xmlns:a16="http://schemas.microsoft.com/office/drawing/2014/main" id="{3E96F0A6-6F59-383D-BD98-40D4D8FE6291}"/>
              </a:ext>
            </a:extLst>
          </p:cNvPr>
          <p:cNvGraphicFramePr>
            <a:graphicFrameLocks/>
          </p:cNvGraphicFramePr>
          <p:nvPr>
            <p:extLst>
              <p:ext uri="{D42A27DB-BD31-4B8C-83A1-F6EECF244321}">
                <p14:modId xmlns:p14="http://schemas.microsoft.com/office/powerpoint/2010/main" val="3504780771"/>
              </p:ext>
            </p:extLst>
          </p:nvPr>
        </p:nvGraphicFramePr>
        <p:xfrm>
          <a:off x="200214" y="4003879"/>
          <a:ext cx="8475474" cy="534966"/>
        </p:xfrm>
        <a:graphic>
          <a:graphicData uri="http://schemas.openxmlformats.org/drawingml/2006/table">
            <a:tbl>
              <a:tblPr firstRow="1" bandRow="1">
                <a:tableStyleId>{5C22544A-7EE6-4342-B048-85BDC9FD1C3A}</a:tableStyleId>
              </a:tblPr>
              <a:tblGrid>
                <a:gridCol w="6021291">
                  <a:extLst>
                    <a:ext uri="{9D8B030D-6E8A-4147-A177-3AD203B41FA5}">
                      <a16:colId xmlns:a16="http://schemas.microsoft.com/office/drawing/2014/main" val="1916773651"/>
                    </a:ext>
                  </a:extLst>
                </a:gridCol>
                <a:gridCol w="1186063">
                  <a:extLst>
                    <a:ext uri="{9D8B030D-6E8A-4147-A177-3AD203B41FA5}">
                      <a16:colId xmlns:a16="http://schemas.microsoft.com/office/drawing/2014/main" val="345691494"/>
                    </a:ext>
                  </a:extLst>
                </a:gridCol>
                <a:gridCol w="634060">
                  <a:extLst>
                    <a:ext uri="{9D8B030D-6E8A-4147-A177-3AD203B41FA5}">
                      <a16:colId xmlns:a16="http://schemas.microsoft.com/office/drawing/2014/main" val="3158770079"/>
                    </a:ext>
                  </a:extLst>
                </a:gridCol>
                <a:gridCol w="634060">
                  <a:extLst>
                    <a:ext uri="{9D8B030D-6E8A-4147-A177-3AD203B41FA5}">
                      <a16:colId xmlns:a16="http://schemas.microsoft.com/office/drawing/2014/main" val="706429900"/>
                    </a:ext>
                  </a:extLst>
                </a:gridCol>
              </a:tblGrid>
              <a:tr h="291126">
                <a:tc>
                  <a:txBody>
                    <a:bodyPr/>
                    <a:lstStyle/>
                    <a:p>
                      <a:r>
                        <a:rPr lang="da-DK" sz="1000" dirty="0">
                          <a:latin typeface="Neue Haas Grotesk Text Pro" panose="020B0504020202020204" pitchFamily="34" charset="0"/>
                        </a:rPr>
                        <a:t>KLIK-opgave</a:t>
                      </a:r>
                    </a:p>
                  </a:txBody>
                  <a:tcPr anchor="ctr"/>
                </a:tc>
                <a:tc>
                  <a:txBody>
                    <a:bodyPr/>
                    <a:lstStyle/>
                    <a:p>
                      <a:r>
                        <a:rPr lang="da-DK" sz="1000" dirty="0">
                          <a:latin typeface="Neue Haas Grotesk Text Pro" panose="020B0504020202020204" pitchFamily="34" charset="0"/>
                        </a:rPr>
                        <a:t>Prioritet</a:t>
                      </a:r>
                    </a:p>
                  </a:txBody>
                  <a:tcPr anchor="ctr"/>
                </a:tc>
                <a:tc>
                  <a:txBody>
                    <a:bodyPr/>
                    <a:lstStyle/>
                    <a:p>
                      <a:r>
                        <a:rPr lang="da-DK" sz="1000" dirty="0" err="1">
                          <a:latin typeface="Neue Haas Grotesk Text Pro" panose="020B0504020202020204" pitchFamily="34" charset="0"/>
                        </a:rPr>
                        <a:t>Feb</a:t>
                      </a:r>
                      <a:endParaRPr lang="da-DK" sz="1000" dirty="0">
                        <a:latin typeface="Neue Haas Grotesk Text Pro" panose="020B0504020202020204" pitchFamily="34" charset="0"/>
                      </a:endParaRPr>
                    </a:p>
                  </a:txBody>
                  <a:tcPr anchor="ctr"/>
                </a:tc>
                <a:tc>
                  <a:txBody>
                    <a:bodyPr/>
                    <a:lstStyle/>
                    <a:p>
                      <a:r>
                        <a:rPr lang="da-DK" sz="1000" dirty="0">
                          <a:solidFill>
                            <a:schemeClr val="bg1"/>
                          </a:solidFill>
                          <a:latin typeface="Neue Haas Grotesk Text Pro" panose="020B0504020202020204" pitchFamily="34" charset="0"/>
                        </a:rPr>
                        <a:t>Mar</a:t>
                      </a:r>
                    </a:p>
                  </a:txBody>
                  <a:tcPr anchor="ctr"/>
                </a:tc>
                <a:extLst>
                  <a:ext uri="{0D108BD9-81ED-4DB2-BD59-A6C34878D82A}">
                    <a16:rowId xmlns:a16="http://schemas.microsoft.com/office/drawing/2014/main" val="1444558813"/>
                  </a:ext>
                </a:extLst>
              </a:tr>
              <a:tr h="0">
                <a:tc>
                  <a:txBody>
                    <a:bodyPr/>
                    <a:lstStyle/>
                    <a:p>
                      <a:pPr algn="l"/>
                      <a:r>
                        <a:rPr lang="da-DK" sz="1000" u="none" dirty="0">
                          <a:solidFill>
                            <a:schemeClr val="tx1"/>
                          </a:solidFill>
                          <a:effectLst/>
                          <a:latin typeface="Neue Haas Grotesk Text Pro" panose="020B0504020202020204" pitchFamily="34" charset="0"/>
                          <a:ea typeface="Calibri" panose="020F0502020204030204" pitchFamily="34" charset="0"/>
                        </a:rPr>
                        <a:t>(Breve 3) Tilpas attributter, som ikke giver jer ansvar for brevskabeloner</a:t>
                      </a: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Anbefalet</a:t>
                      </a:r>
                    </a:p>
                  </a:txBody>
                  <a:tcPr anchor="ctr"/>
                </a:tc>
                <a:tc>
                  <a:txBody>
                    <a:bodyPr/>
                    <a:lstStyle/>
                    <a:p>
                      <a:pPr algn="l"/>
                      <a:r>
                        <a:rPr lang="da-DK" sz="1000" dirty="0">
                          <a:latin typeface="Neue Haas Grotesk Text Pro" panose="020B0504020202020204" pitchFamily="34" charset="0"/>
                        </a:rPr>
                        <a:t>X</a:t>
                      </a:r>
                    </a:p>
                  </a:txBody>
                  <a:tcPr anchor="ctr"/>
                </a:tc>
                <a:tc>
                  <a:txBody>
                    <a:bodyPr/>
                    <a:lstStyle/>
                    <a:p>
                      <a:pPr algn="l"/>
                      <a:r>
                        <a:rPr lang="da-DK" sz="1000" dirty="0">
                          <a:latin typeface="Neue Haas Grotesk Text Pro" panose="020B0504020202020204" pitchFamily="34" charset="0"/>
                        </a:rPr>
                        <a:t>X</a:t>
                      </a:r>
                    </a:p>
                  </a:txBody>
                  <a:tcPr anchor="ctr"/>
                </a:tc>
                <a:extLst>
                  <a:ext uri="{0D108BD9-81ED-4DB2-BD59-A6C34878D82A}">
                    <a16:rowId xmlns:a16="http://schemas.microsoft.com/office/drawing/2014/main" val="2977873667"/>
                  </a:ext>
                </a:extLst>
              </a:tr>
            </a:tbl>
          </a:graphicData>
        </a:graphic>
      </p:graphicFrame>
      <p:grpSp>
        <p:nvGrpSpPr>
          <p:cNvPr id="13" name="Gruppe 12">
            <a:extLst>
              <a:ext uri="{FF2B5EF4-FFF2-40B4-BE49-F238E27FC236}">
                <a16:creationId xmlns:a16="http://schemas.microsoft.com/office/drawing/2014/main" id="{D520D5BD-A3AD-EAF6-8FEE-20E93F162F98}"/>
              </a:ext>
            </a:extLst>
          </p:cNvPr>
          <p:cNvGrpSpPr/>
          <p:nvPr/>
        </p:nvGrpSpPr>
        <p:grpSpPr>
          <a:xfrm>
            <a:off x="412386" y="1670025"/>
            <a:ext cx="4085493" cy="2186354"/>
            <a:chOff x="424110" y="1652439"/>
            <a:chExt cx="4085493" cy="2186354"/>
          </a:xfrm>
        </p:grpSpPr>
        <p:sp>
          <p:nvSpPr>
            <p:cNvPr id="4" name="Rektangel: afrundede hjørner 3">
              <a:extLst>
                <a:ext uri="{FF2B5EF4-FFF2-40B4-BE49-F238E27FC236}">
                  <a16:creationId xmlns:a16="http://schemas.microsoft.com/office/drawing/2014/main" id="{DDCF2249-E02D-1C6F-7C04-8C658ED62B38}"/>
                </a:ext>
              </a:extLst>
            </p:cNvPr>
            <p:cNvSpPr/>
            <p:nvPr/>
          </p:nvSpPr>
          <p:spPr>
            <a:xfrm>
              <a:off x="424110" y="1652439"/>
              <a:ext cx="4085493" cy="2186354"/>
            </a:xfrm>
            <a:prstGeom prst="roundRect">
              <a:avLst/>
            </a:prstGeom>
            <a:no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cxnSp>
          <p:nvCxnSpPr>
            <p:cNvPr id="10" name="Lige forbindelse 9">
              <a:extLst>
                <a:ext uri="{FF2B5EF4-FFF2-40B4-BE49-F238E27FC236}">
                  <a16:creationId xmlns:a16="http://schemas.microsoft.com/office/drawing/2014/main" id="{0CBC30EC-8179-AE02-11E5-72087584E68D}"/>
                </a:ext>
              </a:extLst>
            </p:cNvPr>
            <p:cNvCxnSpPr>
              <a:cxnSpLocks/>
            </p:cNvCxnSpPr>
            <p:nvPr/>
          </p:nvCxnSpPr>
          <p:spPr bwMode="auto">
            <a:xfrm>
              <a:off x="527538" y="1787594"/>
              <a:ext cx="3886200" cy="1947265"/>
            </a:xfrm>
            <a:prstGeom prst="line">
              <a:avLst/>
            </a:prstGeom>
            <a:noFill/>
            <a:ln w="38100" algn="ctr">
              <a:solidFill>
                <a:schemeClr val="accent4"/>
              </a:solidFill>
              <a:prstDash val="solid"/>
              <a:round/>
              <a:headEnd type="none" w="med" len="med"/>
              <a:tailEnd type="none" w="med" len="med"/>
            </a:ln>
            <a:extLst>
              <a:ext uri="{909E8E84-426E-40dd-AFC4-6F175D3DCCD1}">
                <a14:hiddenFill xmlns:a14="http://schemas.microsoft.com/office/drawing/2010/main" xmlns="">
                  <a:noFill/>
                </a14:hiddenFill>
              </a:ext>
            </a:extLst>
          </p:spPr>
        </p:cxnSp>
        <p:cxnSp>
          <p:nvCxnSpPr>
            <p:cNvPr id="12" name="Lige forbindelse 11">
              <a:extLst>
                <a:ext uri="{FF2B5EF4-FFF2-40B4-BE49-F238E27FC236}">
                  <a16:creationId xmlns:a16="http://schemas.microsoft.com/office/drawing/2014/main" id="{550307B8-2CD1-C64B-52BB-E87487A3866E}"/>
                </a:ext>
              </a:extLst>
            </p:cNvPr>
            <p:cNvCxnSpPr>
              <a:cxnSpLocks/>
            </p:cNvCxnSpPr>
            <p:nvPr/>
          </p:nvCxnSpPr>
          <p:spPr bwMode="auto">
            <a:xfrm flipH="1">
              <a:off x="515815" y="1787594"/>
              <a:ext cx="3886200" cy="1947265"/>
            </a:xfrm>
            <a:prstGeom prst="line">
              <a:avLst/>
            </a:prstGeom>
            <a:noFill/>
            <a:ln w="38100" algn="ctr">
              <a:solidFill>
                <a:schemeClr val="accent4"/>
              </a:solidFill>
              <a:prstDash val="solid"/>
              <a:round/>
              <a:headEnd type="none" w="med" len="med"/>
              <a:tailEnd type="none" w="med" len="med"/>
            </a:ln>
            <a:extLst>
              <a:ext uri="{909E8E84-426E-40dd-AFC4-6F175D3DCCD1}">
                <a14:hiddenFill xmlns:a14="http://schemas.microsoft.com/office/drawing/2010/main" xmlns="">
                  <a:noFill/>
                </a14:hiddenFill>
              </a:ext>
            </a:extLst>
          </p:spPr>
        </p:cxnSp>
      </p:grpSp>
    </p:spTree>
    <p:extLst>
      <p:ext uri="{BB962C8B-B14F-4D97-AF65-F5344CB8AC3E}">
        <p14:creationId xmlns:p14="http://schemas.microsoft.com/office/powerpoint/2010/main" val="320837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EBE8F5-0D06-BADF-8FE6-E35E5A1CFF82}"/>
              </a:ext>
            </a:extLst>
          </p:cNvPr>
          <p:cNvSpPr>
            <a:spLocks noGrp="1"/>
          </p:cNvSpPr>
          <p:nvPr>
            <p:ph type="title"/>
          </p:nvPr>
        </p:nvSpPr>
        <p:spPr/>
        <p:txBody>
          <a:bodyPr/>
          <a:lstStyle/>
          <a:p>
            <a:r>
              <a:rPr lang="da-DK" dirty="0"/>
              <a:t>Møde med Ankestyrelsen</a:t>
            </a:r>
          </a:p>
        </p:txBody>
      </p:sp>
      <p:sp>
        <p:nvSpPr>
          <p:cNvPr id="3" name="Pladsholder til tekst 2">
            <a:extLst>
              <a:ext uri="{FF2B5EF4-FFF2-40B4-BE49-F238E27FC236}">
                <a16:creationId xmlns:a16="http://schemas.microsoft.com/office/drawing/2014/main" id="{D1D9862D-AD39-0B5C-8A64-60BE584E4B27}"/>
              </a:ext>
            </a:extLst>
          </p:cNvPr>
          <p:cNvSpPr>
            <a:spLocks noGrp="1"/>
          </p:cNvSpPr>
          <p:nvPr>
            <p:ph type="body" sz="quarter" idx="10"/>
          </p:nvPr>
        </p:nvSpPr>
        <p:spPr/>
        <p:txBody>
          <a:bodyPr/>
          <a:lstStyle/>
          <a:p>
            <a:pPr marL="171450" indent="-171450">
              <a:spcAft>
                <a:spcPts val="0"/>
              </a:spcAft>
              <a:buFont typeface="Arial" panose="020B0604020202020204" pitchFamily="34" charset="0"/>
              <a:buChar char="•"/>
            </a:pPr>
            <a:r>
              <a:rPr lang="da-DK" sz="1050" dirty="0"/>
              <a:t>KOMBIT har nu haft møde med Ankestyrelsen</a:t>
            </a:r>
          </a:p>
          <a:p>
            <a:pPr marL="171450" indent="-171450">
              <a:spcAft>
                <a:spcPts val="0"/>
              </a:spcAft>
              <a:buFont typeface="Arial" panose="020B0604020202020204" pitchFamily="34" charset="0"/>
              <a:buChar char="•"/>
            </a:pPr>
            <a:endParaRPr lang="da-DK" sz="1050" dirty="0"/>
          </a:p>
          <a:p>
            <a:pPr marL="171450" indent="-171450">
              <a:spcAft>
                <a:spcPts val="0"/>
              </a:spcAft>
              <a:buFont typeface="Arial" panose="020B0604020202020204" pitchFamily="34" charset="0"/>
              <a:buChar char="•"/>
            </a:pPr>
            <a:r>
              <a:rPr lang="da-DK" sz="1050" dirty="0"/>
              <a:t>Umiddelbart udbytte af mødet:</a:t>
            </a:r>
          </a:p>
          <a:p>
            <a:pPr marL="423450" lvl="2" indent="-171450">
              <a:spcAft>
                <a:spcPts val="0"/>
              </a:spcAft>
              <a:buFont typeface="Arial" panose="020B0604020202020204" pitchFamily="34" charset="0"/>
              <a:buChar char="•"/>
            </a:pPr>
            <a:r>
              <a:rPr lang="da-DK" sz="950" dirty="0"/>
              <a:t>Ankestyrelsen kan ikke se hjemmel til at stoppe helbredstillægskort, når borgers formue rettes med tilbagevirkende kraft, men der kan rejses krav om tilbagebetaling, hvis borger var ”bedre vidende”.</a:t>
            </a:r>
          </a:p>
          <a:p>
            <a:pPr marL="423450" lvl="2" indent="-171450">
              <a:spcAft>
                <a:spcPts val="0"/>
              </a:spcAft>
              <a:buFont typeface="Arial" panose="020B0604020202020204" pitchFamily="34" charset="0"/>
              <a:buChar char="•"/>
            </a:pPr>
            <a:endParaRPr lang="da-DK" sz="950" dirty="0"/>
          </a:p>
          <a:p>
            <a:pPr marL="423450" lvl="2" indent="-171450">
              <a:spcAft>
                <a:spcPts val="0"/>
              </a:spcAft>
              <a:buFont typeface="Arial" panose="020B0604020202020204" pitchFamily="34" charset="0"/>
              <a:buChar char="•"/>
            </a:pPr>
            <a:r>
              <a:rPr lang="da-DK" sz="950" dirty="0"/>
              <a:t>Kommunen skal bruge en afgørelse fra UDK af formue på  ansøgningstidspunktet. Det er UDK, der har myndighed til at afgøre, hvilke oplysninger, der skal ligge til grund for en sådan afgørelse. Altså fx om borger skal indsende oplysninger.</a:t>
            </a:r>
          </a:p>
          <a:p>
            <a:pPr marL="171450" indent="-171450">
              <a:spcAft>
                <a:spcPts val="0"/>
              </a:spcAft>
              <a:buFont typeface="Arial" panose="020B0604020202020204" pitchFamily="34" charset="0"/>
              <a:buChar char="•"/>
            </a:pPr>
            <a:endParaRPr lang="da-DK" sz="1050" dirty="0"/>
          </a:p>
          <a:p>
            <a:pPr marL="171450" indent="-171450">
              <a:spcAft>
                <a:spcPts val="0"/>
              </a:spcAft>
              <a:buFont typeface="Arial" panose="020B0604020202020204" pitchFamily="34" charset="0"/>
              <a:buChar char="•"/>
            </a:pPr>
            <a:r>
              <a:rPr lang="da-DK" sz="1050" dirty="0"/>
              <a:t>Ankestyrelsen anviser altså ikke arbejdsgange for kommunerne, men vil selvfølgelig træffe afgørelse, såfremt der indkommer klagesager om disse to emner.</a:t>
            </a:r>
          </a:p>
          <a:p>
            <a:pPr marL="171450" indent="-171450">
              <a:spcAft>
                <a:spcPts val="0"/>
              </a:spcAft>
              <a:buFont typeface="Arial" panose="020B0604020202020204" pitchFamily="34" charset="0"/>
              <a:buChar char="•"/>
            </a:pPr>
            <a:endParaRPr lang="da-DK" sz="1050" dirty="0"/>
          </a:p>
          <a:p>
            <a:pPr marL="171450" indent="-171450">
              <a:spcAft>
                <a:spcPts val="0"/>
              </a:spcAft>
              <a:buFont typeface="Arial" panose="020B0604020202020204" pitchFamily="34" charset="0"/>
              <a:buChar char="•"/>
            </a:pPr>
            <a:r>
              <a:rPr lang="da-DK" sz="1050" dirty="0"/>
              <a:t>KOMBIT vil derfor søge at undgå ændringer til disse to emner, indtil der foreligger afgørelser fra Ankestyrelsen.</a:t>
            </a:r>
          </a:p>
          <a:p>
            <a:pPr marL="171450" indent="-171450">
              <a:spcAft>
                <a:spcPts val="0"/>
              </a:spcAft>
              <a:buFont typeface="Arial" panose="020B0604020202020204" pitchFamily="34" charset="0"/>
              <a:buChar char="•"/>
            </a:pPr>
            <a:endParaRPr lang="da-DK" sz="1050" dirty="0"/>
          </a:p>
        </p:txBody>
      </p:sp>
      <p:sp>
        <p:nvSpPr>
          <p:cNvPr id="4" name="Pladsholder til tekst 3">
            <a:extLst>
              <a:ext uri="{FF2B5EF4-FFF2-40B4-BE49-F238E27FC236}">
                <a16:creationId xmlns:a16="http://schemas.microsoft.com/office/drawing/2014/main" id="{5417EE9A-D227-2579-7E7D-4A628228A8A7}"/>
              </a:ext>
            </a:extLst>
          </p:cNvPr>
          <p:cNvSpPr>
            <a:spLocks noGrp="1"/>
          </p:cNvSpPr>
          <p:nvPr>
            <p:ph type="body" sz="quarter" idx="11"/>
          </p:nvPr>
        </p:nvSpPr>
        <p:spPr/>
        <p:txBody>
          <a:bodyPr/>
          <a:lstStyle/>
          <a:p>
            <a:r>
              <a:rPr lang="da-DK" sz="900" dirty="0"/>
              <a:t>Afklaring med Ankestyrelsen om helbredstillægskort</a:t>
            </a:r>
            <a:endParaRPr lang="da-DK" dirty="0"/>
          </a:p>
        </p:txBody>
      </p:sp>
      <p:pic>
        <p:nvPicPr>
          <p:cNvPr id="12" name="Pladsholder til billede 11" descr="Et billede, der indeholder kaffekop, bordservice, krus, te&#10;&#10;Automatisk genereret beskrivelse">
            <a:extLst>
              <a:ext uri="{FF2B5EF4-FFF2-40B4-BE49-F238E27FC236}">
                <a16:creationId xmlns:a16="http://schemas.microsoft.com/office/drawing/2014/main" id="{E25A453D-1960-592E-79D7-40BA7B4884B9}"/>
              </a:ext>
            </a:extLst>
          </p:cNvPr>
          <p:cNvPicPr>
            <a:picLocks noGrp="1" noChangeAspect="1"/>
          </p:cNvPicPr>
          <p:nvPr>
            <p:ph type="pic" sz="quarter" idx="12"/>
          </p:nvPr>
        </p:nvPicPr>
        <p:blipFill>
          <a:blip r:embed="rId2">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3110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C8BED3-7F3A-B59C-0468-9D70CAE4DE49}"/>
              </a:ext>
            </a:extLst>
          </p:cNvPr>
          <p:cNvSpPr>
            <a:spLocks noGrp="1"/>
          </p:cNvSpPr>
          <p:nvPr>
            <p:ph type="title"/>
          </p:nvPr>
        </p:nvSpPr>
        <p:spPr/>
        <p:txBody>
          <a:bodyPr/>
          <a:lstStyle/>
          <a:p>
            <a:r>
              <a:rPr lang="da-DK" dirty="0"/>
              <a:t>Efterlysning på Sjælland!</a:t>
            </a:r>
            <a:br>
              <a:rPr lang="da-DK" dirty="0"/>
            </a:br>
            <a:r>
              <a:rPr lang="da-DK" dirty="0">
                <a:solidFill>
                  <a:schemeClr val="tx2"/>
                </a:solidFill>
              </a:rPr>
              <a:t>Vi mangler lokaler</a:t>
            </a:r>
            <a:endParaRPr lang="da-DK" dirty="0"/>
          </a:p>
        </p:txBody>
      </p:sp>
      <p:sp>
        <p:nvSpPr>
          <p:cNvPr id="3" name="Pladsholder til tekst 2">
            <a:extLst>
              <a:ext uri="{FF2B5EF4-FFF2-40B4-BE49-F238E27FC236}">
                <a16:creationId xmlns:a16="http://schemas.microsoft.com/office/drawing/2014/main" id="{9D2DCCA7-0DD3-1329-9732-A64F46080DBB}"/>
              </a:ext>
            </a:extLst>
          </p:cNvPr>
          <p:cNvSpPr>
            <a:spLocks noGrp="1"/>
          </p:cNvSpPr>
          <p:nvPr>
            <p:ph type="body" sz="quarter" idx="10"/>
          </p:nvPr>
        </p:nvSpPr>
        <p:spPr/>
        <p:txBody>
          <a:bodyPr/>
          <a:lstStyle/>
          <a:p>
            <a:r>
              <a:rPr lang="da-DK" sz="1200" dirty="0"/>
              <a:t>Vi mangler ét stort lokale til ca. 40 personer og to mindre lokaler.</a:t>
            </a:r>
          </a:p>
          <a:p>
            <a:pPr marL="171450" indent="-171450">
              <a:buFont typeface="Arial" panose="020B0604020202020204" pitchFamily="34" charset="0"/>
              <a:buChar char="•"/>
            </a:pPr>
            <a:endParaRPr lang="da-DK" sz="1200" dirty="0"/>
          </a:p>
          <a:p>
            <a:r>
              <a:rPr lang="da-DK" sz="1200" dirty="0"/>
              <a:t>Skriv til </a:t>
            </a:r>
            <a:r>
              <a:rPr lang="da-DK" sz="1200" dirty="0">
                <a:hlinkClick r:id="rId2"/>
              </a:rPr>
              <a:t>KP@kombit.dk</a:t>
            </a:r>
            <a:r>
              <a:rPr lang="da-DK" sz="1200" dirty="0"/>
              <a:t> </a:t>
            </a:r>
          </a:p>
        </p:txBody>
      </p:sp>
      <p:sp>
        <p:nvSpPr>
          <p:cNvPr id="4" name="Pladsholder til tekst 3">
            <a:extLst>
              <a:ext uri="{FF2B5EF4-FFF2-40B4-BE49-F238E27FC236}">
                <a16:creationId xmlns:a16="http://schemas.microsoft.com/office/drawing/2014/main" id="{ACD78787-F292-EC59-F089-E4588E0D9C18}"/>
              </a:ext>
            </a:extLst>
          </p:cNvPr>
          <p:cNvSpPr>
            <a:spLocks noGrp="1"/>
          </p:cNvSpPr>
          <p:nvPr>
            <p:ph type="body" sz="quarter" idx="11"/>
          </p:nvPr>
        </p:nvSpPr>
        <p:spPr/>
        <p:txBody>
          <a:bodyPr/>
          <a:lstStyle/>
          <a:p>
            <a:r>
              <a:rPr lang="da-DK" dirty="0"/>
              <a:t>Regionsmøde i H2 2024</a:t>
            </a:r>
          </a:p>
          <a:p>
            <a:endParaRPr lang="da-DK" dirty="0"/>
          </a:p>
        </p:txBody>
      </p:sp>
      <p:pic>
        <p:nvPicPr>
          <p:cNvPr id="10" name="Pladsholder til billede 9" descr="Et billede, der indeholder person, Ansigt, tøj, sweater&#10;&#10;Automatisk genereret beskrivelse">
            <a:extLst>
              <a:ext uri="{FF2B5EF4-FFF2-40B4-BE49-F238E27FC236}">
                <a16:creationId xmlns:a16="http://schemas.microsoft.com/office/drawing/2014/main" id="{02EB9960-7E15-ADC8-3501-F20C6708143A}"/>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653572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C8BED3-7F3A-B59C-0468-9D70CAE4DE49}"/>
              </a:ext>
            </a:extLst>
          </p:cNvPr>
          <p:cNvSpPr>
            <a:spLocks noGrp="1"/>
          </p:cNvSpPr>
          <p:nvPr>
            <p:ph type="title"/>
          </p:nvPr>
        </p:nvSpPr>
        <p:spPr/>
        <p:txBody>
          <a:bodyPr/>
          <a:lstStyle/>
          <a:p>
            <a:r>
              <a:rPr lang="da-DK" dirty="0"/>
              <a:t>Formål og format</a:t>
            </a:r>
          </a:p>
        </p:txBody>
      </p:sp>
      <p:sp>
        <p:nvSpPr>
          <p:cNvPr id="3" name="Pladsholder til tekst 2">
            <a:extLst>
              <a:ext uri="{FF2B5EF4-FFF2-40B4-BE49-F238E27FC236}">
                <a16:creationId xmlns:a16="http://schemas.microsoft.com/office/drawing/2014/main" id="{9D2DCCA7-0DD3-1329-9732-A64F46080DBB}"/>
              </a:ext>
            </a:extLst>
          </p:cNvPr>
          <p:cNvSpPr>
            <a:spLocks noGrp="1"/>
          </p:cNvSpPr>
          <p:nvPr>
            <p:ph type="body" sz="quarter" idx="10"/>
          </p:nvPr>
        </p:nvSpPr>
        <p:spPr/>
        <p:txBody>
          <a:bodyPr/>
          <a:lstStyle/>
          <a:p>
            <a:r>
              <a:rPr lang="da-DK" b="1" dirty="0"/>
              <a:t>Formål</a:t>
            </a:r>
          </a:p>
          <a:p>
            <a:pPr marL="171450" indent="-171450">
              <a:buFont typeface="Arial" panose="020B0604020202020204" pitchFamily="34" charset="0"/>
              <a:buChar char="•"/>
            </a:pPr>
            <a:r>
              <a:rPr lang="da-DK" dirty="0"/>
              <a:t>KOMBIT arrangerer og faciliterer regionale kommunemøder</a:t>
            </a:r>
          </a:p>
          <a:p>
            <a:pPr marL="171450" indent="-171450">
              <a:buFont typeface="Arial" panose="020B0604020202020204" pitchFamily="34" charset="0"/>
              <a:buChar char="•"/>
            </a:pPr>
            <a:r>
              <a:rPr lang="da-DK" dirty="0"/>
              <a:t>KOMBIT sætter scenen for de enkelte emner</a:t>
            </a:r>
          </a:p>
          <a:p>
            <a:pPr marL="171450" indent="-171450">
              <a:buFont typeface="Arial" panose="020B0604020202020204" pitchFamily="34" charset="0"/>
              <a:buChar char="•"/>
            </a:pPr>
            <a:r>
              <a:rPr lang="da-DK" dirty="0"/>
              <a:t>I bidrager med egne erfaringer, refleksioner og andre input undervejs til fælles gavn</a:t>
            </a:r>
          </a:p>
          <a:p>
            <a:pPr marL="171450" indent="-171450">
              <a:buFont typeface="Arial" panose="020B0604020202020204" pitchFamily="34" charset="0"/>
              <a:buChar char="•"/>
            </a:pPr>
            <a:r>
              <a:rPr lang="da-DK" dirty="0"/>
              <a:t>Relations- og netværksskabende</a:t>
            </a:r>
          </a:p>
          <a:p>
            <a:r>
              <a:rPr lang="da-DK" b="1" dirty="0"/>
              <a:t>Format</a:t>
            </a:r>
          </a:p>
          <a:p>
            <a:pPr marL="171450" indent="-171450">
              <a:buFont typeface="Arial" panose="020B0604020202020204" pitchFamily="34" charset="0"/>
              <a:buChar char="•"/>
            </a:pPr>
            <a:r>
              <a:rPr lang="da-DK" dirty="0"/>
              <a:t>Afholdes over 2 dage</a:t>
            </a:r>
          </a:p>
          <a:p>
            <a:pPr marL="171450" indent="-171450">
              <a:buFont typeface="Arial" panose="020B0604020202020204" pitchFamily="34" charset="0"/>
              <a:buChar char="•"/>
            </a:pPr>
            <a:r>
              <a:rPr lang="da-DK" dirty="0"/>
              <a:t>Alt efter program, kan forskellige medarbejdere deltage, på forskellige tidspunkter</a:t>
            </a:r>
          </a:p>
          <a:p>
            <a:pPr marL="171450" indent="-171450">
              <a:buFont typeface="Arial" panose="020B0604020202020204" pitchFamily="34" charset="0"/>
              <a:buChar char="•"/>
            </a:pPr>
            <a:r>
              <a:rPr lang="da-DK" dirty="0"/>
              <a:t>Pr. emne:</a:t>
            </a:r>
          </a:p>
          <a:p>
            <a:pPr marL="243450" lvl="1" indent="-171450">
              <a:buFont typeface="Arial" panose="020B0604020202020204" pitchFamily="34" charset="0"/>
              <a:buChar char="•"/>
            </a:pPr>
            <a:r>
              <a:rPr lang="da-DK" dirty="0"/>
              <a:t>Gennemgang af emnet</a:t>
            </a:r>
          </a:p>
          <a:p>
            <a:pPr marL="243450" lvl="1" indent="-171450">
              <a:buFont typeface="Arial" panose="020B0604020202020204" pitchFamily="34" charset="0"/>
              <a:buChar char="•"/>
            </a:pPr>
            <a:r>
              <a:rPr lang="da-DK" dirty="0"/>
              <a:t>Workshop i kommunegrupper</a:t>
            </a:r>
          </a:p>
          <a:p>
            <a:pPr marL="243450" lvl="1" indent="-171450">
              <a:buFont typeface="Arial" panose="020B0604020202020204" pitchFamily="34" charset="0"/>
              <a:buChar char="•"/>
            </a:pPr>
            <a:r>
              <a:rPr lang="da-DK" dirty="0"/>
              <a:t>Opsamling og spørgetid</a:t>
            </a:r>
          </a:p>
        </p:txBody>
      </p:sp>
      <p:sp>
        <p:nvSpPr>
          <p:cNvPr id="4" name="Pladsholder til tekst 3">
            <a:extLst>
              <a:ext uri="{FF2B5EF4-FFF2-40B4-BE49-F238E27FC236}">
                <a16:creationId xmlns:a16="http://schemas.microsoft.com/office/drawing/2014/main" id="{ACD78787-F292-EC59-F089-E4588E0D9C18}"/>
              </a:ext>
            </a:extLst>
          </p:cNvPr>
          <p:cNvSpPr>
            <a:spLocks noGrp="1"/>
          </p:cNvSpPr>
          <p:nvPr>
            <p:ph type="body" sz="quarter" idx="11"/>
          </p:nvPr>
        </p:nvSpPr>
        <p:spPr/>
        <p:txBody>
          <a:bodyPr/>
          <a:lstStyle/>
          <a:p>
            <a:r>
              <a:rPr lang="da-DK" dirty="0"/>
              <a:t>Regionsmøde i H2 2024</a:t>
            </a:r>
          </a:p>
          <a:p>
            <a:endParaRPr lang="da-DK" dirty="0"/>
          </a:p>
        </p:txBody>
      </p:sp>
      <p:pic>
        <p:nvPicPr>
          <p:cNvPr id="8" name="Pladsholder til billede 7" descr="Et billede, der indeholder tøj, person, Læring/undervisning, håndskrift&#10;&#10;Automatisk genereret beskrivelse">
            <a:extLst>
              <a:ext uri="{FF2B5EF4-FFF2-40B4-BE49-F238E27FC236}">
                <a16:creationId xmlns:a16="http://schemas.microsoft.com/office/drawing/2014/main" id="{F398CA9C-1C1E-FCAA-E734-AAFD2C381054}"/>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10" name="Rectangle 2">
            <a:extLst>
              <a:ext uri="{FF2B5EF4-FFF2-40B4-BE49-F238E27FC236}">
                <a16:creationId xmlns:a16="http://schemas.microsoft.com/office/drawing/2014/main" id="{6A2093EB-A8A2-3CF8-EBBB-353B7D28BEA5}"/>
              </a:ext>
            </a:extLst>
          </p:cNvPr>
          <p:cNvSpPr>
            <a:spLocks noChangeArrowheads="1"/>
          </p:cNvSpPr>
          <p:nvPr/>
        </p:nvSpPr>
        <p:spPr bwMode="auto">
          <a:xfrm>
            <a:off x="656655" y="9763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5" name="Tekstfelt 4">
            <a:extLst>
              <a:ext uri="{FF2B5EF4-FFF2-40B4-BE49-F238E27FC236}">
                <a16:creationId xmlns:a16="http://schemas.microsoft.com/office/drawing/2014/main" id="{D53A9650-F3B1-A415-99D3-EBCDE4602F9B}"/>
              </a:ext>
            </a:extLst>
          </p:cNvPr>
          <p:cNvSpPr txBox="1"/>
          <p:nvPr/>
        </p:nvSpPr>
        <p:spPr>
          <a:xfrm>
            <a:off x="4073769" y="363415"/>
            <a:ext cx="1699846" cy="552151"/>
          </a:xfrm>
          <a:prstGeom prst="rect">
            <a:avLst/>
          </a:prstGeom>
          <a:noFill/>
          <a:ln>
            <a:noFill/>
          </a:ln>
        </p:spPr>
        <p:txBody>
          <a:bodyPr wrap="square" rtlCol="0">
            <a:noAutofit/>
          </a:bodyPr>
          <a:lstStyle/>
          <a:p>
            <a:pPr algn="l"/>
            <a:r>
              <a:rPr lang="da-DK" sz="2800" dirty="0">
                <a:highlight>
                  <a:srgbClr val="FFFF00"/>
                </a:highlight>
                <a:latin typeface="Helvetica" pitchFamily="2" charset="0"/>
                <a:cs typeface="Arial"/>
              </a:rPr>
              <a:t>UDKAST</a:t>
            </a:r>
            <a:endParaRPr lang="da-DK" sz="900" dirty="0">
              <a:highlight>
                <a:srgbClr val="FFFF00"/>
              </a:highlight>
              <a:latin typeface="Helvetica" pitchFamily="2" charset="0"/>
              <a:cs typeface="Arial"/>
            </a:endParaRPr>
          </a:p>
        </p:txBody>
      </p:sp>
    </p:spTree>
    <p:extLst>
      <p:ext uri="{BB962C8B-B14F-4D97-AF65-F5344CB8AC3E}">
        <p14:creationId xmlns:p14="http://schemas.microsoft.com/office/powerpoint/2010/main" val="293712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C8BED3-7F3A-B59C-0468-9D70CAE4DE49}"/>
              </a:ext>
            </a:extLst>
          </p:cNvPr>
          <p:cNvSpPr>
            <a:spLocks noGrp="1"/>
          </p:cNvSpPr>
          <p:nvPr>
            <p:ph type="title"/>
          </p:nvPr>
        </p:nvSpPr>
        <p:spPr/>
        <p:txBody>
          <a:bodyPr/>
          <a:lstStyle/>
          <a:p>
            <a:r>
              <a:rPr lang="da-DK" dirty="0"/>
              <a:t>Emner på regionsmøder</a:t>
            </a:r>
            <a:br>
              <a:rPr lang="da-DK" dirty="0"/>
            </a:br>
            <a:r>
              <a:rPr lang="da-DK" dirty="0">
                <a:solidFill>
                  <a:schemeClr val="tx2"/>
                </a:solidFill>
              </a:rPr>
              <a:t>Pba spørgeskema</a:t>
            </a:r>
            <a:endParaRPr lang="da-DK" dirty="0"/>
          </a:p>
        </p:txBody>
      </p:sp>
      <p:sp>
        <p:nvSpPr>
          <p:cNvPr id="3" name="Pladsholder til tekst 2">
            <a:extLst>
              <a:ext uri="{FF2B5EF4-FFF2-40B4-BE49-F238E27FC236}">
                <a16:creationId xmlns:a16="http://schemas.microsoft.com/office/drawing/2014/main" id="{9D2DCCA7-0DD3-1329-9732-A64F46080DBB}"/>
              </a:ext>
            </a:extLst>
          </p:cNvPr>
          <p:cNvSpPr>
            <a:spLocks noGrp="1"/>
          </p:cNvSpPr>
          <p:nvPr>
            <p:ph type="body" sz="quarter" idx="10"/>
          </p:nvPr>
        </p:nvSpPr>
        <p:spPr/>
        <p:txBody>
          <a:bodyPr/>
          <a:lstStyle/>
          <a:p>
            <a:pPr rtl="0"/>
            <a:endParaRPr lang="da-DK" dirty="0">
              <a:effectLst/>
            </a:endParaRPr>
          </a:p>
          <a:p>
            <a:pPr rtl="0"/>
            <a:r>
              <a:rPr lang="da-DK" sz="1050" dirty="0">
                <a:effectLst/>
              </a:rPr>
              <a:t>Opsætning af automatiske processer</a:t>
            </a:r>
          </a:p>
          <a:p>
            <a:pPr rtl="0"/>
            <a:endParaRPr lang="da-DK" sz="1050" dirty="0"/>
          </a:p>
          <a:p>
            <a:pPr rtl="0"/>
            <a:endParaRPr lang="da-DK" sz="1050" dirty="0">
              <a:effectLst/>
            </a:endParaRPr>
          </a:p>
          <a:p>
            <a:pPr rtl="0"/>
            <a:r>
              <a:rPr lang="da-DK" sz="1050" dirty="0">
                <a:effectLst/>
              </a:rPr>
              <a:t>MAF-processer</a:t>
            </a:r>
          </a:p>
          <a:p>
            <a:pPr rtl="0"/>
            <a:endParaRPr lang="da-DK" sz="1050" dirty="0"/>
          </a:p>
          <a:p>
            <a:pPr rtl="0"/>
            <a:endParaRPr lang="da-DK" sz="1050" dirty="0">
              <a:effectLst/>
            </a:endParaRPr>
          </a:p>
          <a:p>
            <a:pPr rtl="0"/>
            <a:r>
              <a:rPr lang="da-DK" sz="1050" dirty="0">
                <a:effectLst/>
              </a:rPr>
              <a:t>Opsætning og tilretning af opgavepakker</a:t>
            </a:r>
          </a:p>
          <a:p>
            <a:pPr rtl="0"/>
            <a:endParaRPr lang="da-DK" sz="1050" dirty="0">
              <a:effectLst/>
            </a:endParaRPr>
          </a:p>
          <a:p>
            <a:pPr rtl="0"/>
            <a:endParaRPr lang="da-DK" sz="1050" dirty="0">
              <a:effectLst/>
            </a:endParaRPr>
          </a:p>
          <a:p>
            <a:pPr rtl="0"/>
            <a:r>
              <a:rPr lang="da-DK" sz="1050" dirty="0">
                <a:effectLst/>
              </a:rPr>
              <a:t>Opsætning af breve</a:t>
            </a:r>
          </a:p>
          <a:p>
            <a:endParaRPr lang="da-DK" dirty="0"/>
          </a:p>
        </p:txBody>
      </p:sp>
      <p:sp>
        <p:nvSpPr>
          <p:cNvPr id="4" name="Pladsholder til tekst 3">
            <a:extLst>
              <a:ext uri="{FF2B5EF4-FFF2-40B4-BE49-F238E27FC236}">
                <a16:creationId xmlns:a16="http://schemas.microsoft.com/office/drawing/2014/main" id="{ACD78787-F292-EC59-F089-E4588E0D9C18}"/>
              </a:ext>
            </a:extLst>
          </p:cNvPr>
          <p:cNvSpPr>
            <a:spLocks noGrp="1"/>
          </p:cNvSpPr>
          <p:nvPr>
            <p:ph type="body" sz="quarter" idx="11"/>
          </p:nvPr>
        </p:nvSpPr>
        <p:spPr/>
        <p:txBody>
          <a:bodyPr/>
          <a:lstStyle/>
          <a:p>
            <a:r>
              <a:rPr lang="da-DK" dirty="0"/>
              <a:t>Regionsmøde i H2 2024</a:t>
            </a:r>
          </a:p>
          <a:p>
            <a:endParaRPr lang="da-DK" dirty="0"/>
          </a:p>
        </p:txBody>
      </p:sp>
      <p:pic>
        <p:nvPicPr>
          <p:cNvPr id="12" name="Grafik 11" descr="Åben konvolut med massiv udfyldning">
            <a:extLst>
              <a:ext uri="{FF2B5EF4-FFF2-40B4-BE49-F238E27FC236}">
                <a16:creationId xmlns:a16="http://schemas.microsoft.com/office/drawing/2014/main" id="{D14602F3-F42E-430E-E5E7-472FE07BF7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57395" y="3769516"/>
            <a:ext cx="914400" cy="914400"/>
          </a:xfrm>
          <a:prstGeom prst="rect">
            <a:avLst/>
          </a:prstGeom>
        </p:spPr>
      </p:pic>
      <p:pic>
        <p:nvPicPr>
          <p:cNvPr id="14" name="Grafik 13" descr="Sparegris med massiv udfyldning">
            <a:extLst>
              <a:ext uri="{FF2B5EF4-FFF2-40B4-BE49-F238E27FC236}">
                <a16:creationId xmlns:a16="http://schemas.microsoft.com/office/drawing/2014/main" id="{F1E55267-D286-D8A9-F0C2-9450A2E123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68441" y="2202655"/>
            <a:ext cx="914400" cy="914400"/>
          </a:xfrm>
          <a:prstGeom prst="rect">
            <a:avLst/>
          </a:prstGeom>
        </p:spPr>
      </p:pic>
      <p:pic>
        <p:nvPicPr>
          <p:cNvPr id="16" name="Grafik 15" descr="Indbakke med massiv udfyldning">
            <a:extLst>
              <a:ext uri="{FF2B5EF4-FFF2-40B4-BE49-F238E27FC236}">
                <a16:creationId xmlns:a16="http://schemas.microsoft.com/office/drawing/2014/main" id="{E20BDA3E-6260-2A95-E68E-2E8E4D7134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68441" y="2986085"/>
            <a:ext cx="914400" cy="914400"/>
          </a:xfrm>
          <a:prstGeom prst="rect">
            <a:avLst/>
          </a:prstGeom>
        </p:spPr>
      </p:pic>
      <p:pic>
        <p:nvPicPr>
          <p:cNvPr id="20" name="Pladsholder til billede 19" descr="Et billede, der indeholder sky, bygning, højspændingsmast, tårn&#10;&#10;Automatisk genereret beskrivelse">
            <a:extLst>
              <a:ext uri="{FF2B5EF4-FFF2-40B4-BE49-F238E27FC236}">
                <a16:creationId xmlns:a16="http://schemas.microsoft.com/office/drawing/2014/main" id="{DD7636EA-C980-635E-641E-63FCCCE72912}"/>
              </a:ext>
            </a:extLst>
          </p:cNvPr>
          <p:cNvPicPr>
            <a:picLocks noGrp="1" noChangeAspect="1"/>
          </p:cNvPicPr>
          <p:nvPr>
            <p:ph type="pic" sz="quarter" idx="12"/>
          </p:nvPr>
        </p:nvPicPr>
        <p:blipFill>
          <a:blip r:embed="rId8" cstate="print">
            <a:extLst>
              <a:ext uri="{28A0092B-C50C-407E-A947-70E740481C1C}">
                <a14:useLocalDpi xmlns:a14="http://schemas.microsoft.com/office/drawing/2010/main"/>
              </a:ext>
            </a:extLst>
          </a:blip>
          <a:srcRect/>
          <a:stretch>
            <a:fillRect/>
          </a:stretch>
        </p:blipFill>
        <p:spPr/>
      </p:pic>
      <p:pic>
        <p:nvPicPr>
          <p:cNvPr id="22" name="Grafik 21" descr="Tandhjul med massiv udfyldning">
            <a:extLst>
              <a:ext uri="{FF2B5EF4-FFF2-40B4-BE49-F238E27FC236}">
                <a16:creationId xmlns:a16="http://schemas.microsoft.com/office/drawing/2014/main" id="{B82A2A97-1C5D-3A37-7D09-F06FE1B17EE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69568" y="1419225"/>
            <a:ext cx="914400" cy="914400"/>
          </a:xfrm>
          <a:prstGeom prst="rect">
            <a:avLst/>
          </a:prstGeom>
        </p:spPr>
      </p:pic>
    </p:spTree>
    <p:extLst>
      <p:ext uri="{BB962C8B-B14F-4D97-AF65-F5344CB8AC3E}">
        <p14:creationId xmlns:p14="http://schemas.microsoft.com/office/powerpoint/2010/main" val="163624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B0609-CAD3-2876-0A17-46572B5933E2}"/>
            </a:ext>
          </a:extLst>
        </p:cNvPr>
        <p:cNvGrpSpPr/>
        <p:nvPr/>
      </p:nvGrpSpPr>
      <p:grpSpPr>
        <a:xfrm>
          <a:off x="0" y="0"/>
          <a:ext cx="0" cy="0"/>
          <a:chOff x="0" y="0"/>
          <a:chExt cx="0" cy="0"/>
        </a:xfrm>
      </p:grpSpPr>
      <p:pic>
        <p:nvPicPr>
          <p:cNvPr id="12" name="Pladsholder til billede 11" descr="Et billede, der indeholder plante, udendørs, træ, skov&#10;&#10;Automatisk genereret beskrivelse">
            <a:extLst>
              <a:ext uri="{FF2B5EF4-FFF2-40B4-BE49-F238E27FC236}">
                <a16:creationId xmlns:a16="http://schemas.microsoft.com/office/drawing/2014/main" id="{C559C158-B7A9-CC94-F4EF-DF2C9C6BFB61}"/>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3" name="Titel 2">
            <a:extLst>
              <a:ext uri="{FF2B5EF4-FFF2-40B4-BE49-F238E27FC236}">
                <a16:creationId xmlns:a16="http://schemas.microsoft.com/office/drawing/2014/main" id="{B2349408-A4BE-A2E2-D6E5-310F5E99E690}"/>
              </a:ext>
            </a:extLst>
          </p:cNvPr>
          <p:cNvSpPr>
            <a:spLocks noGrp="1"/>
          </p:cNvSpPr>
          <p:nvPr>
            <p:ph type="title"/>
          </p:nvPr>
        </p:nvSpPr>
        <p:spPr>
          <a:xfrm>
            <a:off x="1619672" y="2294868"/>
            <a:ext cx="5904656" cy="841796"/>
          </a:xfrm>
        </p:spPr>
        <p:txBody>
          <a:bodyPr/>
          <a:lstStyle/>
          <a:p>
            <a:r>
              <a:rPr lang="da-DK" dirty="0"/>
              <a:t>Spørgsmål?</a:t>
            </a:r>
            <a:br>
              <a:rPr lang="da-DK" dirty="0"/>
            </a:br>
            <a:r>
              <a:rPr lang="da-DK" dirty="0"/>
              <a:t>Konstruktive input?</a:t>
            </a:r>
          </a:p>
        </p:txBody>
      </p:sp>
      <p:sp>
        <p:nvSpPr>
          <p:cNvPr id="5" name="Pladsholder til tekst 4">
            <a:extLst>
              <a:ext uri="{FF2B5EF4-FFF2-40B4-BE49-F238E27FC236}">
                <a16:creationId xmlns:a16="http://schemas.microsoft.com/office/drawing/2014/main" id="{1CE49A4D-3EEC-D16B-4A38-1A3B7A65A1A7}"/>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11661918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Næste spørgetime og statusmøde</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554765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C22AB-8EF0-811E-FC2B-23F6400713EB}"/>
              </a:ext>
            </a:extLst>
          </p:cNvPr>
          <p:cNvSpPr>
            <a:spLocks noGrp="1"/>
          </p:cNvSpPr>
          <p:nvPr>
            <p:ph type="title"/>
          </p:nvPr>
        </p:nvSpPr>
        <p:spPr/>
        <p:txBody>
          <a:bodyPr/>
          <a:lstStyle/>
          <a:p>
            <a:r>
              <a:rPr lang="da-DK" dirty="0"/>
              <a:t>Hvad sker på næste statusmøde?</a:t>
            </a:r>
          </a:p>
        </p:txBody>
      </p:sp>
      <p:pic>
        <p:nvPicPr>
          <p:cNvPr id="7" name="Pladsholder til billede 6">
            <a:extLst>
              <a:ext uri="{FF2B5EF4-FFF2-40B4-BE49-F238E27FC236}">
                <a16:creationId xmlns:a16="http://schemas.microsoft.com/office/drawing/2014/main" id="{C735DB4A-0B27-52EC-8610-E77061024D7E}"/>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a:ext>
            </a:extLst>
          </a:blip>
          <a:srcRect/>
          <a:stretch>
            <a:fillRect/>
          </a:stretch>
        </p:blipFill>
        <p:spPr/>
      </p:pic>
      <p:sp>
        <p:nvSpPr>
          <p:cNvPr id="4" name="Pladsholder til tekst 3">
            <a:extLst>
              <a:ext uri="{FF2B5EF4-FFF2-40B4-BE49-F238E27FC236}">
                <a16:creationId xmlns:a16="http://schemas.microsoft.com/office/drawing/2014/main" id="{A979235C-C2FC-75A3-564E-99FD2B961D73}"/>
              </a:ext>
            </a:extLst>
          </p:cNvPr>
          <p:cNvSpPr>
            <a:spLocks noGrp="1"/>
          </p:cNvSpPr>
          <p:nvPr>
            <p:ph type="body" sz="quarter" idx="14"/>
          </p:nvPr>
        </p:nvSpPr>
        <p:spPr/>
        <p:txBody>
          <a:bodyPr/>
          <a:lstStyle/>
          <a:p>
            <a:pPr marL="171450" indent="-171450"/>
            <a:r>
              <a:rPr lang="da-DK" dirty="0"/>
              <a:t>Næste spørgetime: 3. april (uge 14) </a:t>
            </a:r>
          </a:p>
          <a:p>
            <a:pPr marL="423450" lvl="1" indent="-171450"/>
            <a:r>
              <a:rPr lang="da-DK" dirty="0"/>
              <a:t>Emnespørgetime ”Kom godt i gang med KP” med udgangspunkt i udvalgte materialer.</a:t>
            </a:r>
          </a:p>
          <a:p>
            <a:pPr marL="423450" lvl="1" indent="-171450"/>
            <a:r>
              <a:rPr lang="da-DK" dirty="0"/>
              <a:t>Målgruppe: Jer, som oplever jer som nye i KP og typisk ikke bruger særligt meget af KPs funktionalitet, men gerne vil ”flytte mere ind” i løsningen.</a:t>
            </a:r>
          </a:p>
          <a:p>
            <a:pPr marL="423450" lvl="1" indent="-171450"/>
            <a:r>
              <a:rPr lang="da-DK" dirty="0"/>
              <a:t>Har du forslag til emne/målgruppe, som kan være udgangspunkt for en kommende emnespørgetime? Skriv til </a:t>
            </a:r>
            <a:r>
              <a:rPr lang="da-DK" dirty="0">
                <a:hlinkClick r:id="rId3"/>
              </a:rPr>
              <a:t>KP@kombit.dk</a:t>
            </a:r>
            <a:r>
              <a:rPr lang="da-DK" dirty="0"/>
              <a:t>! </a:t>
            </a:r>
          </a:p>
          <a:p>
            <a:pPr marL="171450" indent="-171450"/>
            <a:r>
              <a:rPr lang="da-DK" dirty="0"/>
              <a:t>Næste statusmøde: 8. april (uge 15)</a:t>
            </a:r>
          </a:p>
          <a:p>
            <a:pPr marL="423450" lvl="1" indent="-171450"/>
            <a:r>
              <a:rPr lang="da-DK" dirty="0"/>
              <a:t>Afsluttes med ca. ½ time til generelle spørgsmål</a:t>
            </a:r>
          </a:p>
          <a:p>
            <a:pPr marL="423450" lvl="1" indent="-171450"/>
            <a:r>
              <a:rPr lang="da-DK" dirty="0"/>
              <a:t>Har du forslag til emner, vi skal tage med? Skriv til </a:t>
            </a:r>
            <a:r>
              <a:rPr lang="da-DK" dirty="0">
                <a:hlinkClick r:id="rId3"/>
              </a:rPr>
              <a:t>KP@kombit.dk</a:t>
            </a:r>
            <a:r>
              <a:rPr lang="da-DK" dirty="0"/>
              <a:t>! </a:t>
            </a:r>
          </a:p>
          <a:p>
            <a:pPr marL="171450" indent="-171450"/>
            <a:endParaRPr lang="da-DK" dirty="0"/>
          </a:p>
          <a:p>
            <a:pPr marL="171450" indent="-171450"/>
            <a:r>
              <a:rPr lang="da-DK" dirty="0"/>
              <a:t>Invitation til statusmøde (13.05) og generel spørgetime (06.05) er sendt.</a:t>
            </a:r>
          </a:p>
          <a:p>
            <a:pPr marL="423450" lvl="1" indent="-171450"/>
            <a:endParaRPr lang="da-DK" dirty="0"/>
          </a:p>
        </p:txBody>
      </p:sp>
      <p:sp>
        <p:nvSpPr>
          <p:cNvPr id="5" name="Pladsholder til tekst 4">
            <a:extLst>
              <a:ext uri="{FF2B5EF4-FFF2-40B4-BE49-F238E27FC236}">
                <a16:creationId xmlns:a16="http://schemas.microsoft.com/office/drawing/2014/main" id="{1F712374-B1F6-BBA6-7EEC-5B3F4214B9A6}"/>
              </a:ext>
            </a:extLst>
          </p:cNvPr>
          <p:cNvSpPr>
            <a:spLocks noGrp="1"/>
          </p:cNvSpPr>
          <p:nvPr>
            <p:ph type="body" sz="quarter" idx="15"/>
          </p:nvPr>
        </p:nvSpPr>
        <p:spPr/>
        <p:txBody>
          <a:bodyPr/>
          <a:lstStyle/>
          <a:p>
            <a:endParaRPr lang="da-DK"/>
          </a:p>
        </p:txBody>
      </p:sp>
    </p:spTree>
    <p:extLst>
      <p:ext uri="{BB962C8B-B14F-4D97-AF65-F5344CB8AC3E}">
        <p14:creationId xmlns:p14="http://schemas.microsoft.com/office/powerpoint/2010/main" val="87570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Status på driften</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10525769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D98699-EB47-A8AD-84F0-9D1ACA4ED18E}"/>
              </a:ext>
            </a:extLst>
          </p:cNvPr>
          <p:cNvSpPr>
            <a:spLocks noGrp="1"/>
          </p:cNvSpPr>
          <p:nvPr>
            <p:ph type="title"/>
          </p:nvPr>
        </p:nvSpPr>
        <p:spPr/>
        <p:txBody>
          <a:bodyPr/>
          <a:lstStyle/>
          <a:p>
            <a:r>
              <a:rPr lang="da-DK" dirty="0"/>
              <a:t>Justering af slides</a:t>
            </a:r>
          </a:p>
        </p:txBody>
      </p:sp>
      <p:sp>
        <p:nvSpPr>
          <p:cNvPr id="3" name="Pladsholder til tekst 2">
            <a:extLst>
              <a:ext uri="{FF2B5EF4-FFF2-40B4-BE49-F238E27FC236}">
                <a16:creationId xmlns:a16="http://schemas.microsoft.com/office/drawing/2014/main" id="{E1E2E5FC-AD03-18B7-FFB6-E385686B0BC6}"/>
              </a:ext>
            </a:extLst>
          </p:cNvPr>
          <p:cNvSpPr>
            <a:spLocks noGrp="1"/>
          </p:cNvSpPr>
          <p:nvPr>
            <p:ph type="body" sz="quarter" idx="10"/>
          </p:nvPr>
        </p:nvSpPr>
        <p:spPr/>
        <p:txBody>
          <a:bodyPr/>
          <a:lstStyle/>
          <a:p>
            <a:r>
              <a:rPr lang="da-DK" dirty="0"/>
              <a:t>Antal åbne sager nuanceres:</a:t>
            </a:r>
          </a:p>
          <a:p>
            <a:pPr marL="171450" indent="-171450">
              <a:buFont typeface="Arial" panose="020B0604020202020204" pitchFamily="34" charset="0"/>
              <a:buChar char="•"/>
            </a:pPr>
            <a:r>
              <a:rPr lang="da-DK" dirty="0"/>
              <a:t>Godkendte fejl.</a:t>
            </a:r>
          </a:p>
          <a:p>
            <a:pPr marL="171450" indent="-171450">
              <a:buFont typeface="Arial" panose="020B0604020202020204" pitchFamily="34" charset="0"/>
              <a:buChar char="•"/>
            </a:pPr>
            <a:r>
              <a:rPr lang="da-DK" dirty="0"/>
              <a:t>Henvendelser der afventer 3. part</a:t>
            </a:r>
          </a:p>
          <a:p>
            <a:pPr marL="171450" indent="-171450">
              <a:buFont typeface="Arial" panose="020B0604020202020204" pitchFamily="34" charset="0"/>
              <a:buChar char="•"/>
            </a:pPr>
            <a:r>
              <a:rPr lang="da-DK" dirty="0"/>
              <a:t>Henvendelser der afventer kommunen</a:t>
            </a:r>
          </a:p>
          <a:p>
            <a:pPr marL="171450" indent="-171450">
              <a:buFont typeface="Arial" panose="020B0604020202020204" pitchFamily="34" charset="0"/>
              <a:buChar char="•"/>
            </a:pPr>
            <a:r>
              <a:rPr lang="da-DK" dirty="0"/>
              <a:t>Henvendelser som afventer NC</a:t>
            </a:r>
          </a:p>
          <a:p>
            <a:endParaRPr lang="da-DK" dirty="0"/>
          </a:p>
          <a:p>
            <a:r>
              <a:rPr lang="da-DK" dirty="0"/>
              <a:t>Lukketider for supportsager indregner også tid med ”afventer”: </a:t>
            </a:r>
          </a:p>
          <a:p>
            <a:pPr marL="171450" indent="-171450">
              <a:buFont typeface="Arial" panose="020B0604020202020204" pitchFamily="34" charset="0"/>
              <a:buChar char="•"/>
            </a:pPr>
            <a:r>
              <a:rPr lang="da-DK" dirty="0"/>
              <a:t>Totale samlede tid fra sagen oprettelse fra minsupport til at status sættes til ’Løst’.</a:t>
            </a:r>
          </a:p>
          <a:p>
            <a:pPr marL="171450" indent="-171450">
              <a:buFont typeface="Arial" panose="020B0604020202020204" pitchFamily="34" charset="0"/>
              <a:buChar char="•"/>
            </a:pPr>
            <a:r>
              <a:rPr lang="da-DK" dirty="0"/>
              <a:t>Tidligere slides talte ikke perioder med, hvor sagen afventer svar fra 3. part eller kommunen selv, men det gør den nu.</a:t>
            </a:r>
          </a:p>
        </p:txBody>
      </p:sp>
      <p:sp>
        <p:nvSpPr>
          <p:cNvPr id="4" name="Pladsholder til tekst 3">
            <a:extLst>
              <a:ext uri="{FF2B5EF4-FFF2-40B4-BE49-F238E27FC236}">
                <a16:creationId xmlns:a16="http://schemas.microsoft.com/office/drawing/2014/main" id="{F371F737-46A4-EF77-EB10-CBD23D06015E}"/>
              </a:ext>
            </a:extLst>
          </p:cNvPr>
          <p:cNvSpPr>
            <a:spLocks noGrp="1"/>
          </p:cNvSpPr>
          <p:nvPr>
            <p:ph type="body" sz="quarter" idx="11"/>
          </p:nvPr>
        </p:nvSpPr>
        <p:spPr/>
        <p:txBody>
          <a:bodyPr/>
          <a:lstStyle/>
          <a:p>
            <a:r>
              <a:rPr lang="da-DK" dirty="0"/>
              <a:t>Status på driften</a:t>
            </a:r>
          </a:p>
        </p:txBody>
      </p:sp>
      <p:pic>
        <p:nvPicPr>
          <p:cNvPr id="8" name="Pladsholder til billede 7" descr="Et billede, der indeholder tøj, person, indendørs, kunst&#10;&#10;Indhold genereret af kunstig intelligens kan være forkert.">
            <a:extLst>
              <a:ext uri="{FF2B5EF4-FFF2-40B4-BE49-F238E27FC236}">
                <a16:creationId xmlns:a16="http://schemas.microsoft.com/office/drawing/2014/main" id="{981AD340-97B6-3B8B-0A1A-E82708DC4273}"/>
              </a:ext>
            </a:extLst>
          </p:cNvPr>
          <p:cNvPicPr>
            <a:picLocks noGrp="1" noChangeAspect="1"/>
          </p:cNvPicPr>
          <p:nvPr>
            <p:ph type="pic" sz="quarter" idx="12"/>
          </p:nvPr>
        </p:nvPicPr>
        <p:blipFill>
          <a:blip r:embed="rId2"/>
          <a:srcRect l="21377" r="21377"/>
          <a:stretch>
            <a:fillRect/>
          </a:stretch>
        </p:blipFill>
        <p:spPr/>
      </p:pic>
    </p:spTree>
    <p:extLst>
      <p:ext uri="{BB962C8B-B14F-4D97-AF65-F5344CB8AC3E}">
        <p14:creationId xmlns:p14="http://schemas.microsoft.com/office/powerpoint/2010/main" val="51692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D46A7-99C9-4916-F4BC-07E1FC765B19}"/>
              </a:ext>
            </a:extLst>
          </p:cNvPr>
          <p:cNvSpPr>
            <a:spLocks noGrp="1"/>
          </p:cNvSpPr>
          <p:nvPr>
            <p:ph type="title"/>
          </p:nvPr>
        </p:nvSpPr>
        <p:spPr/>
        <p:txBody>
          <a:bodyPr/>
          <a:lstStyle/>
          <a:p>
            <a:r>
              <a:rPr lang="da-DK" dirty="0"/>
              <a:t>Henvendelser og godkendte fejl</a:t>
            </a:r>
          </a:p>
        </p:txBody>
      </p:sp>
      <p:sp>
        <p:nvSpPr>
          <p:cNvPr id="3" name="Pladsholder til tekst 2">
            <a:extLst>
              <a:ext uri="{FF2B5EF4-FFF2-40B4-BE49-F238E27FC236}">
                <a16:creationId xmlns:a16="http://schemas.microsoft.com/office/drawing/2014/main" id="{D1A62361-F2F3-1B65-E703-74F4AFE5B697}"/>
              </a:ext>
            </a:extLst>
          </p:cNvPr>
          <p:cNvSpPr>
            <a:spLocks noGrp="1"/>
          </p:cNvSpPr>
          <p:nvPr>
            <p:ph type="body" sz="quarter" idx="11"/>
          </p:nvPr>
        </p:nvSpPr>
        <p:spPr/>
        <p:txBody>
          <a:bodyPr/>
          <a:lstStyle/>
          <a:p>
            <a:r>
              <a:rPr lang="da-DK" dirty="0"/>
              <a:t>Status på driften</a:t>
            </a:r>
          </a:p>
        </p:txBody>
      </p:sp>
      <p:pic>
        <p:nvPicPr>
          <p:cNvPr id="7" name="Billede 6" descr="Et billede, der indeholder tekst, diagram, skærmbillede, Kurve&#10;&#10;Indhold genereret af kunstig intelligens kan være forkert.">
            <a:extLst>
              <a:ext uri="{FF2B5EF4-FFF2-40B4-BE49-F238E27FC236}">
                <a16:creationId xmlns:a16="http://schemas.microsoft.com/office/drawing/2014/main" id="{EE552AA5-3B86-14EE-3D03-A117F172CB5F}"/>
              </a:ext>
            </a:extLst>
          </p:cNvPr>
          <p:cNvPicPr>
            <a:picLocks noChangeAspect="1"/>
          </p:cNvPicPr>
          <p:nvPr/>
        </p:nvPicPr>
        <p:blipFill>
          <a:blip r:embed="rId2"/>
          <a:stretch>
            <a:fillRect/>
          </a:stretch>
        </p:blipFill>
        <p:spPr>
          <a:xfrm>
            <a:off x="468312" y="879611"/>
            <a:ext cx="7977554" cy="3988777"/>
          </a:xfrm>
          <a:prstGeom prst="rect">
            <a:avLst/>
          </a:prstGeom>
        </p:spPr>
      </p:pic>
    </p:spTree>
    <p:extLst>
      <p:ext uri="{BB962C8B-B14F-4D97-AF65-F5344CB8AC3E}">
        <p14:creationId xmlns:p14="http://schemas.microsoft.com/office/powerpoint/2010/main" val="2640011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20F3B2-4FB8-D0F2-3DC6-CF1FF6B2865F}"/>
              </a:ext>
            </a:extLst>
          </p:cNvPr>
          <p:cNvSpPr>
            <a:spLocks noGrp="1"/>
          </p:cNvSpPr>
          <p:nvPr>
            <p:ph type="title"/>
          </p:nvPr>
        </p:nvSpPr>
        <p:spPr/>
        <p:txBody>
          <a:bodyPr/>
          <a:lstStyle/>
          <a:p>
            <a:r>
              <a:rPr lang="da-DK" dirty="0"/>
              <a:t>Har I overskrevet breve UDEN at overskrive central skabelonfil?</a:t>
            </a:r>
            <a:br>
              <a:rPr lang="da-DK" dirty="0"/>
            </a:br>
            <a:endParaRPr lang="da-DK" dirty="0">
              <a:solidFill>
                <a:schemeClr val="tx2"/>
              </a:solidFill>
            </a:endParaRPr>
          </a:p>
        </p:txBody>
      </p:sp>
      <p:sp>
        <p:nvSpPr>
          <p:cNvPr id="3" name="Pladsholder til tekst 2">
            <a:extLst>
              <a:ext uri="{FF2B5EF4-FFF2-40B4-BE49-F238E27FC236}">
                <a16:creationId xmlns:a16="http://schemas.microsoft.com/office/drawing/2014/main" id="{A848F391-F252-79BB-90B0-B5A65CEB4CA8}"/>
              </a:ext>
            </a:extLst>
          </p:cNvPr>
          <p:cNvSpPr>
            <a:spLocks noGrp="1"/>
          </p:cNvSpPr>
          <p:nvPr>
            <p:ph type="body" sz="quarter" idx="10"/>
          </p:nvPr>
        </p:nvSpPr>
        <p:spPr/>
        <p:txBody>
          <a:bodyPr/>
          <a:lstStyle/>
          <a:p>
            <a:pPr indent="0">
              <a:buNone/>
            </a:pPr>
            <a:endParaRPr lang="da-DK" sz="2800" dirty="0"/>
          </a:p>
          <a:p>
            <a:pPr indent="0" algn="ctr">
              <a:buNone/>
            </a:pPr>
            <a:r>
              <a:rPr lang="da-DK" sz="2800" dirty="0"/>
              <a:t>Ja</a:t>
            </a:r>
          </a:p>
        </p:txBody>
      </p:sp>
      <p:sp>
        <p:nvSpPr>
          <p:cNvPr id="4" name="Pladsholder til tekst 3">
            <a:extLst>
              <a:ext uri="{FF2B5EF4-FFF2-40B4-BE49-F238E27FC236}">
                <a16:creationId xmlns:a16="http://schemas.microsoft.com/office/drawing/2014/main" id="{DA73C24C-8438-6126-037D-498BBEEE7120}"/>
              </a:ext>
            </a:extLst>
          </p:cNvPr>
          <p:cNvSpPr>
            <a:spLocks noGrp="1"/>
          </p:cNvSpPr>
          <p:nvPr>
            <p:ph type="body" sz="quarter" idx="11"/>
          </p:nvPr>
        </p:nvSpPr>
        <p:spPr/>
        <p:txBody>
          <a:bodyPr/>
          <a:lstStyle/>
          <a:p>
            <a:r>
              <a:rPr lang="da-DK" dirty="0"/>
              <a:t>Finger i jorden</a:t>
            </a:r>
          </a:p>
        </p:txBody>
      </p:sp>
      <p:pic>
        <p:nvPicPr>
          <p:cNvPr id="6" name="Grafik 5" descr="Løftet hånd med massiv udfyldning">
            <a:extLst>
              <a:ext uri="{FF2B5EF4-FFF2-40B4-BE49-F238E27FC236}">
                <a16:creationId xmlns:a16="http://schemas.microsoft.com/office/drawing/2014/main" id="{FD97587F-D8C1-8DF4-3F52-68D4A3E42B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14800" y="2385897"/>
            <a:ext cx="914400" cy="914400"/>
          </a:xfrm>
          <a:prstGeom prst="rect">
            <a:avLst/>
          </a:prstGeom>
        </p:spPr>
      </p:pic>
    </p:spTree>
    <p:extLst>
      <p:ext uri="{BB962C8B-B14F-4D97-AF65-F5344CB8AC3E}">
        <p14:creationId xmlns:p14="http://schemas.microsoft.com/office/powerpoint/2010/main" val="22389005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EA520D-B8B2-6199-B9B5-4D936AAAADD7}"/>
              </a:ext>
            </a:extLst>
          </p:cNvPr>
          <p:cNvSpPr>
            <a:spLocks noGrp="1"/>
          </p:cNvSpPr>
          <p:nvPr>
            <p:ph type="title"/>
          </p:nvPr>
        </p:nvSpPr>
        <p:spPr/>
        <p:txBody>
          <a:bodyPr/>
          <a:lstStyle/>
          <a:p>
            <a:r>
              <a:rPr lang="da-DK" dirty="0"/>
              <a:t>Supportsager</a:t>
            </a:r>
          </a:p>
        </p:txBody>
      </p:sp>
      <p:sp>
        <p:nvSpPr>
          <p:cNvPr id="3" name="Pladsholder til tekst 2">
            <a:extLst>
              <a:ext uri="{FF2B5EF4-FFF2-40B4-BE49-F238E27FC236}">
                <a16:creationId xmlns:a16="http://schemas.microsoft.com/office/drawing/2014/main" id="{88A5C3B1-8897-9C43-C130-83970461EC85}"/>
              </a:ext>
            </a:extLst>
          </p:cNvPr>
          <p:cNvSpPr>
            <a:spLocks noGrp="1"/>
          </p:cNvSpPr>
          <p:nvPr>
            <p:ph type="body" sz="quarter" idx="11"/>
          </p:nvPr>
        </p:nvSpPr>
        <p:spPr/>
        <p:txBody>
          <a:bodyPr/>
          <a:lstStyle/>
          <a:p>
            <a:r>
              <a:rPr lang="da-DK" dirty="0"/>
              <a:t>Status på driften</a:t>
            </a:r>
          </a:p>
        </p:txBody>
      </p:sp>
      <p:pic>
        <p:nvPicPr>
          <p:cNvPr id="7" name="Billede 6" descr="Et billede, der indeholder tekst, skærmbillede, linje/række, Parallel&#10;&#10;Indhold genereret af kunstig intelligens kan være forkert.">
            <a:extLst>
              <a:ext uri="{FF2B5EF4-FFF2-40B4-BE49-F238E27FC236}">
                <a16:creationId xmlns:a16="http://schemas.microsoft.com/office/drawing/2014/main" id="{8D891F48-A0BD-7223-BBB1-404FD370AFE9}"/>
              </a:ext>
            </a:extLst>
          </p:cNvPr>
          <p:cNvPicPr>
            <a:picLocks noChangeAspect="1"/>
          </p:cNvPicPr>
          <p:nvPr/>
        </p:nvPicPr>
        <p:blipFill>
          <a:blip r:embed="rId2"/>
          <a:stretch>
            <a:fillRect/>
          </a:stretch>
        </p:blipFill>
        <p:spPr>
          <a:xfrm>
            <a:off x="571500" y="879611"/>
            <a:ext cx="8001000" cy="4000500"/>
          </a:xfrm>
          <a:prstGeom prst="rect">
            <a:avLst/>
          </a:prstGeom>
        </p:spPr>
      </p:pic>
    </p:spTree>
    <p:extLst>
      <p:ext uri="{BB962C8B-B14F-4D97-AF65-F5344CB8AC3E}">
        <p14:creationId xmlns:p14="http://schemas.microsoft.com/office/powerpoint/2010/main" val="8731604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59FD7A-9C1A-350F-2977-A14B7F0E1437}"/>
              </a:ext>
            </a:extLst>
          </p:cNvPr>
          <p:cNvSpPr>
            <a:spLocks noGrp="1"/>
          </p:cNvSpPr>
          <p:nvPr>
            <p:ph type="title"/>
          </p:nvPr>
        </p:nvSpPr>
        <p:spPr>
          <a:xfrm>
            <a:off x="1441939" y="1167595"/>
            <a:ext cx="5961184" cy="2538282"/>
          </a:xfrm>
        </p:spPr>
        <p:txBody>
          <a:bodyPr/>
          <a:lstStyle/>
          <a:p>
            <a:r>
              <a:rPr lang="da-DK" dirty="0"/>
              <a:t>Tak for i dag</a:t>
            </a:r>
          </a:p>
        </p:txBody>
      </p:sp>
      <p:sp>
        <p:nvSpPr>
          <p:cNvPr id="3" name="Pladsholder til dato 2">
            <a:extLst>
              <a:ext uri="{FF2B5EF4-FFF2-40B4-BE49-F238E27FC236}">
                <a16:creationId xmlns:a16="http://schemas.microsoft.com/office/drawing/2014/main" id="{7A192152-0CAF-85D3-D834-4FDA421FDD50}"/>
              </a:ext>
            </a:extLst>
          </p:cNvPr>
          <p:cNvSpPr>
            <a:spLocks noGrp="1"/>
          </p:cNvSpPr>
          <p:nvPr>
            <p:ph type="dt" sz="half" idx="10"/>
          </p:nvPr>
        </p:nvSpPr>
        <p:spPr/>
        <p:txBody>
          <a:bodyPr/>
          <a:lstStyle/>
          <a:p>
            <a:fld id="{573D5A4A-C964-465D-B272-2C554F4ADE88}" type="datetime1">
              <a:rPr lang="en-US" smtClean="0"/>
              <a:t>3/6/2025</a:t>
            </a:fld>
            <a:endParaRPr lang="en-US" dirty="0"/>
          </a:p>
        </p:txBody>
      </p:sp>
      <p:sp>
        <p:nvSpPr>
          <p:cNvPr id="4" name="Pladsholder til slidenummer 3">
            <a:extLst>
              <a:ext uri="{FF2B5EF4-FFF2-40B4-BE49-F238E27FC236}">
                <a16:creationId xmlns:a16="http://schemas.microsoft.com/office/drawing/2014/main" id="{BB18049E-7E9D-D793-23BC-84BC978D625A}"/>
              </a:ext>
            </a:extLst>
          </p:cNvPr>
          <p:cNvSpPr>
            <a:spLocks noGrp="1"/>
          </p:cNvSpPr>
          <p:nvPr>
            <p:ph type="sldNum" sz="quarter" idx="12"/>
          </p:nvPr>
        </p:nvSpPr>
        <p:spPr/>
        <p:txBody>
          <a:bodyPr/>
          <a:lstStyle/>
          <a:p>
            <a:fld id="{74E22A33-96DC-4C2E-AB13-0BE35979BFC0}" type="slidenum">
              <a:rPr lang="en-US" smtClean="0"/>
              <a:t>61</a:t>
            </a:fld>
            <a:endParaRPr lang="en-US" dirty="0"/>
          </a:p>
        </p:txBody>
      </p:sp>
      <p:sp>
        <p:nvSpPr>
          <p:cNvPr id="5" name="Pladsholder til tekst 4">
            <a:extLst>
              <a:ext uri="{FF2B5EF4-FFF2-40B4-BE49-F238E27FC236}">
                <a16:creationId xmlns:a16="http://schemas.microsoft.com/office/drawing/2014/main" id="{296E4AA5-4B83-1C1B-9DBD-A7F23198761E}"/>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2267907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3467D1-4768-1912-3731-E65DC8668CFA}"/>
              </a:ext>
            </a:extLst>
          </p:cNvPr>
          <p:cNvSpPr>
            <a:spLocks noGrp="1"/>
          </p:cNvSpPr>
          <p:nvPr>
            <p:ph type="title"/>
          </p:nvPr>
        </p:nvSpPr>
        <p:spPr/>
        <p:txBody>
          <a:bodyPr/>
          <a:lstStyle/>
          <a:p>
            <a:r>
              <a:rPr lang="da-DK" dirty="0"/>
              <a:t>Generel spørgetime</a:t>
            </a:r>
          </a:p>
        </p:txBody>
      </p:sp>
      <p:sp>
        <p:nvSpPr>
          <p:cNvPr id="3" name="Pladsholder til tekst 2">
            <a:extLst>
              <a:ext uri="{FF2B5EF4-FFF2-40B4-BE49-F238E27FC236}">
                <a16:creationId xmlns:a16="http://schemas.microsoft.com/office/drawing/2014/main" id="{870E078D-94F5-1F9F-0FF9-24A1C3B110C2}"/>
              </a:ext>
            </a:extLst>
          </p:cNvPr>
          <p:cNvSpPr>
            <a:spLocks noGrp="1"/>
          </p:cNvSpPr>
          <p:nvPr>
            <p:ph type="body" sz="quarter" idx="10"/>
          </p:nvPr>
        </p:nvSpPr>
        <p:spPr/>
        <p:txBody>
          <a:bodyPr/>
          <a:lstStyle/>
          <a:p>
            <a:pPr marL="171450" indent="-171450">
              <a:buFont typeface="Arial" panose="020B0604020202020204" pitchFamily="34" charset="0"/>
              <a:buChar char="•"/>
            </a:pPr>
            <a:r>
              <a:rPr lang="da-DK" dirty="0"/>
              <a:t>Pba dialog med pensionsarbejdsgruppen er der stillet spørgsmålstegn til, om formatet ”generel spørgetime” fortsat er relevant at fastholde.</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I praksis opleves det, at vi bruger meget tid på:</a:t>
            </a:r>
          </a:p>
          <a:p>
            <a:pPr marL="243450" lvl="1" indent="-171450">
              <a:buFont typeface="Arial" panose="020B0604020202020204" pitchFamily="34" charset="0"/>
              <a:buChar char="•"/>
            </a:pPr>
            <a:r>
              <a:rPr lang="da-DK" dirty="0"/>
              <a:t>Meget (kommune)specifikke spørgsmål</a:t>
            </a:r>
          </a:p>
          <a:p>
            <a:pPr marL="243450" lvl="1" indent="-171450">
              <a:buFont typeface="Arial" panose="020B0604020202020204" pitchFamily="34" charset="0"/>
              <a:buChar char="•"/>
            </a:pPr>
            <a:r>
              <a:rPr lang="da-DK" dirty="0"/>
              <a:t>Komplicerede spørgsmål</a:t>
            </a:r>
          </a:p>
          <a:p>
            <a:pPr marL="243450" lvl="1" indent="-171450">
              <a:buFont typeface="Arial" panose="020B0604020202020204" pitchFamily="34" charset="0"/>
              <a:buChar char="•"/>
            </a:pPr>
            <a:r>
              <a:rPr lang="da-DK" dirty="0"/>
              <a:t>Fejl</a:t>
            </a:r>
          </a:p>
          <a:p>
            <a:pPr marL="243450" lvl="1"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Alternativ til ”generel spørgetime” kan fx være:</a:t>
            </a:r>
          </a:p>
          <a:p>
            <a:pPr marL="243450" lvl="1" indent="-171450">
              <a:buFont typeface="Arial" panose="020B0604020202020204" pitchFamily="34" charset="0"/>
              <a:buChar char="•"/>
            </a:pPr>
            <a:r>
              <a:rPr lang="da-DK" dirty="0"/>
              <a:t>Kan fx ændres til målgruppespecifik eller emnespecifik spørgetime</a:t>
            </a:r>
          </a:p>
          <a:p>
            <a:pPr marL="243450" lvl="1" indent="-171450">
              <a:buFont typeface="Arial" panose="020B0604020202020204" pitchFamily="34" charset="0"/>
              <a:buChar char="•"/>
            </a:pPr>
            <a:r>
              <a:rPr lang="da-DK" dirty="0"/>
              <a:t>Målrettet brug af Teams til afklaringer</a:t>
            </a:r>
          </a:p>
          <a:p>
            <a:pPr marL="243450" lvl="1" indent="-171450">
              <a:buFont typeface="Arial" panose="020B0604020202020204" pitchFamily="34" charset="0"/>
              <a:buChar char="•"/>
            </a:pPr>
            <a:r>
              <a:rPr lang="da-DK" dirty="0"/>
              <a:t>Fejl starter altid i Min Support, og hvis de går i hårdknude, kontaktes </a:t>
            </a:r>
            <a:r>
              <a:rPr lang="da-DK" dirty="0">
                <a:hlinkClick r:id="rId2"/>
              </a:rPr>
              <a:t>KP@kombit.dk</a:t>
            </a:r>
            <a:r>
              <a:rPr lang="da-DK" dirty="0"/>
              <a:t> </a:t>
            </a:r>
          </a:p>
        </p:txBody>
      </p:sp>
      <p:sp>
        <p:nvSpPr>
          <p:cNvPr id="4" name="Pladsholder til tekst 3">
            <a:extLst>
              <a:ext uri="{FF2B5EF4-FFF2-40B4-BE49-F238E27FC236}">
                <a16:creationId xmlns:a16="http://schemas.microsoft.com/office/drawing/2014/main" id="{77F960F0-B2F0-7888-3664-6D07B200852C}"/>
              </a:ext>
            </a:extLst>
          </p:cNvPr>
          <p:cNvSpPr>
            <a:spLocks noGrp="1"/>
          </p:cNvSpPr>
          <p:nvPr>
            <p:ph type="body" sz="quarter" idx="11"/>
          </p:nvPr>
        </p:nvSpPr>
        <p:spPr/>
        <p:txBody>
          <a:bodyPr/>
          <a:lstStyle/>
          <a:p>
            <a:r>
              <a:rPr lang="da-DK" dirty="0"/>
              <a:t>Finger i jorden</a:t>
            </a:r>
          </a:p>
          <a:p>
            <a:endParaRPr lang="da-DK" dirty="0"/>
          </a:p>
        </p:txBody>
      </p:sp>
      <p:pic>
        <p:nvPicPr>
          <p:cNvPr id="7" name="Pladsholder til billede 6" descr="Et billede, der indeholder sky, vand, sø, udendørs&#10;&#10;Indhold genereret af kunstig intelligens kan være forkert.">
            <a:extLst>
              <a:ext uri="{FF2B5EF4-FFF2-40B4-BE49-F238E27FC236}">
                <a16:creationId xmlns:a16="http://schemas.microsoft.com/office/drawing/2014/main" id="{D1062CE7-A0D0-A256-9BE7-BE0323839838}"/>
              </a:ext>
            </a:extLst>
          </p:cNvPr>
          <p:cNvPicPr>
            <a:picLocks noGrp="1" noChangeAspect="1"/>
          </p:cNvPicPr>
          <p:nvPr>
            <p:ph type="pic" sz="quarter" idx="12"/>
          </p:nvPr>
        </p:nvPicPr>
        <p:blipFill>
          <a:blip r:embed="rId3">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7754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E05FAE8-057E-8360-AE46-DF7719A089A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D967B06-69B9-8BD2-AE5E-EC7452A70DBF}"/>
              </a:ext>
            </a:extLst>
          </p:cNvPr>
          <p:cNvSpPr>
            <a:spLocks noGrp="1"/>
          </p:cNvSpPr>
          <p:nvPr>
            <p:ph type="title"/>
          </p:nvPr>
        </p:nvSpPr>
        <p:spPr/>
        <p:txBody>
          <a:bodyPr/>
          <a:lstStyle/>
          <a:p>
            <a:r>
              <a:rPr lang="da-DK" dirty="0"/>
              <a:t>Skal vi fastholde formatet ”Generel spørgetime”, som det er i dag?</a:t>
            </a:r>
            <a:endParaRPr lang="da-DK" dirty="0">
              <a:solidFill>
                <a:schemeClr val="tx2"/>
              </a:solidFill>
            </a:endParaRPr>
          </a:p>
        </p:txBody>
      </p:sp>
      <p:sp>
        <p:nvSpPr>
          <p:cNvPr id="3" name="Pladsholder til tekst 2">
            <a:extLst>
              <a:ext uri="{FF2B5EF4-FFF2-40B4-BE49-F238E27FC236}">
                <a16:creationId xmlns:a16="http://schemas.microsoft.com/office/drawing/2014/main" id="{388EA79B-A6BF-4BEA-E453-27393E9CDBD8}"/>
              </a:ext>
            </a:extLst>
          </p:cNvPr>
          <p:cNvSpPr>
            <a:spLocks noGrp="1"/>
          </p:cNvSpPr>
          <p:nvPr>
            <p:ph type="body" sz="quarter" idx="10"/>
          </p:nvPr>
        </p:nvSpPr>
        <p:spPr/>
        <p:txBody>
          <a:bodyPr/>
          <a:lstStyle/>
          <a:p>
            <a:pPr indent="0">
              <a:buNone/>
            </a:pPr>
            <a:endParaRPr lang="da-DK" sz="2800" dirty="0"/>
          </a:p>
          <a:p>
            <a:pPr indent="0" algn="ctr">
              <a:buNone/>
            </a:pPr>
            <a:r>
              <a:rPr lang="da-DK" sz="2800" dirty="0"/>
              <a:t>Ja</a:t>
            </a:r>
          </a:p>
        </p:txBody>
      </p:sp>
      <p:sp>
        <p:nvSpPr>
          <p:cNvPr id="4" name="Pladsholder til tekst 3">
            <a:extLst>
              <a:ext uri="{FF2B5EF4-FFF2-40B4-BE49-F238E27FC236}">
                <a16:creationId xmlns:a16="http://schemas.microsoft.com/office/drawing/2014/main" id="{1C8E2C56-F866-B6BF-9C31-51C8506298FD}"/>
              </a:ext>
            </a:extLst>
          </p:cNvPr>
          <p:cNvSpPr>
            <a:spLocks noGrp="1"/>
          </p:cNvSpPr>
          <p:nvPr>
            <p:ph type="body" sz="quarter" idx="11"/>
          </p:nvPr>
        </p:nvSpPr>
        <p:spPr/>
        <p:txBody>
          <a:bodyPr/>
          <a:lstStyle/>
          <a:p>
            <a:r>
              <a:rPr lang="da-DK" dirty="0"/>
              <a:t>Finger i jorden</a:t>
            </a:r>
          </a:p>
        </p:txBody>
      </p:sp>
      <p:pic>
        <p:nvPicPr>
          <p:cNvPr id="6" name="Grafik 5" descr="Løftet hånd med massiv udfyldning">
            <a:extLst>
              <a:ext uri="{FF2B5EF4-FFF2-40B4-BE49-F238E27FC236}">
                <a16:creationId xmlns:a16="http://schemas.microsoft.com/office/drawing/2014/main" id="{545EBA1C-6ECE-6B93-4015-AEF033E6CD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14800" y="2385897"/>
            <a:ext cx="914400" cy="914400"/>
          </a:xfrm>
          <a:prstGeom prst="rect">
            <a:avLst/>
          </a:prstGeom>
        </p:spPr>
      </p:pic>
    </p:spTree>
    <p:extLst>
      <p:ext uri="{BB962C8B-B14F-4D97-AF65-F5344CB8AC3E}">
        <p14:creationId xmlns:p14="http://schemas.microsoft.com/office/powerpoint/2010/main" val="3389861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9A0683-005A-3CCA-E443-6C2814E0AA99}"/>
              </a:ext>
            </a:extLst>
          </p:cNvPr>
          <p:cNvSpPr>
            <a:spLocks noGrp="1"/>
          </p:cNvSpPr>
          <p:nvPr>
            <p:ph type="title"/>
          </p:nvPr>
        </p:nvSpPr>
        <p:spPr/>
        <p:txBody>
          <a:bodyPr/>
          <a:lstStyle/>
          <a:p>
            <a:r>
              <a:rPr lang="da-DK" dirty="0"/>
              <a:t>Dagsorden</a:t>
            </a:r>
          </a:p>
        </p:txBody>
      </p:sp>
      <p:sp>
        <p:nvSpPr>
          <p:cNvPr id="3" name="Pladsholder til tekst 2">
            <a:extLst>
              <a:ext uri="{FF2B5EF4-FFF2-40B4-BE49-F238E27FC236}">
                <a16:creationId xmlns:a16="http://schemas.microsoft.com/office/drawing/2014/main" id="{86D57D5C-7B0F-68F9-C77B-FE75939B7017}"/>
              </a:ext>
            </a:extLst>
          </p:cNvPr>
          <p:cNvSpPr>
            <a:spLocks noGrp="1"/>
          </p:cNvSpPr>
          <p:nvPr>
            <p:ph type="body" sz="quarter" idx="10"/>
          </p:nvPr>
        </p:nvSpPr>
        <p:spPr/>
        <p:txBody>
          <a:bodyPr/>
          <a:lstStyle/>
          <a:p>
            <a:endParaRPr lang="da-DK" sz="1200" dirty="0">
              <a:solidFill>
                <a:srgbClr val="7030A0"/>
              </a:solidFill>
            </a:endParaRPr>
          </a:p>
          <a:p>
            <a:r>
              <a:rPr lang="da-DK" sz="1200" dirty="0"/>
              <a:t>Tips </a:t>
            </a:r>
          </a:p>
          <a:p>
            <a:r>
              <a:rPr lang="da-DK" sz="1200" dirty="0"/>
              <a:t>Kort nyt </a:t>
            </a:r>
          </a:p>
          <a:p>
            <a:endParaRPr lang="da-DK" sz="1200" dirty="0"/>
          </a:p>
          <a:p>
            <a:r>
              <a:rPr lang="da-DK" sz="1200" dirty="0"/>
              <a:t>Emne 1: Implementeringsindsats 2025 - Version 1 </a:t>
            </a:r>
          </a:p>
          <a:p>
            <a:r>
              <a:rPr lang="da-DK" sz="1200" dirty="0"/>
              <a:t>Emne 2: Udbytte af møde med Ankestyrelsen om helbredstillægskort</a:t>
            </a:r>
          </a:p>
          <a:p>
            <a:endParaRPr lang="da-DK" sz="1200" dirty="0"/>
          </a:p>
          <a:p>
            <a:r>
              <a:rPr lang="da-DK" sz="1200" dirty="0"/>
              <a:t>Næste spørgetime og statusmøde</a:t>
            </a:r>
          </a:p>
          <a:p>
            <a:r>
              <a:rPr lang="da-DK" sz="1200" dirty="0"/>
              <a:t>Status på driften</a:t>
            </a:r>
          </a:p>
          <a:p>
            <a:r>
              <a:rPr lang="da-DK" sz="1200" dirty="0"/>
              <a:t>Tak for i dag</a:t>
            </a:r>
          </a:p>
          <a:p>
            <a:endParaRPr lang="da-DK" dirty="0"/>
          </a:p>
        </p:txBody>
      </p:sp>
      <p:pic>
        <p:nvPicPr>
          <p:cNvPr id="14" name="Pladsholder til billede 13" descr="Et billede, der indeholder udendørs, vandfugl, vand, and&#10;&#10;Automatisk genereret beskrivelse">
            <a:extLst>
              <a:ext uri="{FF2B5EF4-FFF2-40B4-BE49-F238E27FC236}">
                <a16:creationId xmlns:a16="http://schemas.microsoft.com/office/drawing/2014/main" id="{47FD91C9-72CC-AA9F-FC9D-AE3D5B710459}"/>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8034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Theme">
  <a:themeElements>
    <a:clrScheme name="KOMBIT">
      <a:dk1>
        <a:srgbClr val="111111"/>
      </a:dk1>
      <a:lt1>
        <a:srgbClr val="FFFFFF"/>
      </a:lt1>
      <a:dk2>
        <a:srgbClr val="CCC09E"/>
      </a:dk2>
      <a:lt2>
        <a:srgbClr val="F3EFE0"/>
      </a:lt2>
      <a:accent1>
        <a:srgbClr val="EB052F"/>
      </a:accent1>
      <a:accent2>
        <a:srgbClr val="3373D2"/>
      </a:accent2>
      <a:accent3>
        <a:srgbClr val="1C3F32"/>
      </a:accent3>
      <a:accent4>
        <a:srgbClr val="580D28"/>
      </a:accent4>
      <a:accent5>
        <a:srgbClr val="9656D7"/>
      </a:accent5>
      <a:accent6>
        <a:srgbClr val="B30E60"/>
      </a:accent6>
      <a:hlink>
        <a:srgbClr val="696969"/>
      </a:hlink>
      <a:folHlink>
        <a:srgbClr val="D6D6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3061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b="1"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bwMode="auto">
        <a:noFill/>
        <a:ln w="9525" algn="ctr">
          <a:solidFill>
            <a:schemeClr val="tx1"/>
          </a:solidFill>
          <a:prstDash val="sysDot"/>
          <a:round/>
          <a:headEnd type="none" w="med" len="med"/>
          <a:tailEnd type="none" w="med" len="med"/>
        </a:ln>
        <a:extLst>
          <a:ext uri="{909E8E84-426E-40dd-AFC4-6F175D3DCCD1}">
            <a14:hiddenFill xmlns:p="http://schemas.openxmlformats.org/presentationml/2006/main" xmlns="" xmlns:a14="http://schemas.microsoft.com/office/drawing/2010/main">
              <a:noFill/>
            </a14:hiddenFill>
          </a:ext>
        </a:extLst>
      </a:spPr>
      <a:bodyPr/>
      <a:lstStyle/>
    </a:lnDef>
    <a:txDef>
      <a:spPr>
        <a:noFill/>
        <a:ln>
          <a:noFill/>
        </a:ln>
      </a:spPr>
      <a:bodyPr wrap="none" rtlCol="0">
        <a:noAutofit/>
      </a:bodyPr>
      <a:lstStyle>
        <a:defPPr algn="l">
          <a:defRPr sz="900" dirty="0" err="1" smtClean="0">
            <a:latin typeface="Helvetica" pitchFamily="2" charset="0"/>
            <a:cs typeface="Arial"/>
          </a:defRPr>
        </a:defPPr>
      </a:lstStyle>
    </a:txDef>
  </a:objectDefaults>
  <a:extraClrSchemeLst/>
  <a:extLst>
    <a:ext uri="{05A4C25C-085E-4340-85A3-A5531E510DB2}">
      <thm15:themeFamily xmlns:thm15="http://schemas.microsoft.com/office/thememl/2012/main" name="Default Theme" id="{57B43150-9B59-4524-8D70-B7AA6C43F8B1}" vid="{A4A4ADDD-4E09-436A-AAEC-204C35E66FB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Mødeemne xmlns="1ad18e57-1846-4ffb-a171-01e80b4d2f32">Statusmøder</Mødeemne>
    <Mødedato xmlns="1ad18e57-1846-4ffb-a171-01e80b4d2f32">2025-03-05T23:00:00+00:00</Mødedato>
    <kbcd47fd730b4dd780d46e75aa37816b xmlns="1ad18e57-1846-4ffb-a171-01e80b4d2f32">
      <Terms xmlns="http://schemas.microsoft.com/office/infopath/2007/PartnerControls">
        <TermInfo xmlns="http://schemas.microsoft.com/office/infopath/2007/PartnerControls">
          <TermName xmlns="http://schemas.microsoft.com/office/infopath/2007/PartnerControls">Præsentation</TermName>
          <TermId xmlns="http://schemas.microsoft.com/office/infopath/2007/PartnerControls">93fbbba1-d5f3-4784-9979-765919310bab</TermId>
        </TermInfo>
      </Terms>
    </kbcd47fd730b4dd780d46e75aa37816b>
    <m58fa08f697546ad9c9c3d2382b429ae xmlns="1ad18e57-1846-4ffb-a171-01e80b4d2f32">
      <Terms xmlns="http://schemas.microsoft.com/office/infopath/2007/PartnerControls">
        <TermInfo xmlns="http://schemas.microsoft.com/office/infopath/2007/PartnerControls">
          <TermName xmlns="http://schemas.microsoft.com/office/infopath/2007/PartnerControls">Ekstern</TermName>
          <TermId xmlns="http://schemas.microsoft.com/office/infopath/2007/PartnerControls">95ef43ab-9e36-4dab-816d-0787e44693bc</TermId>
        </TermInfo>
      </Terms>
    </m58fa08f697546ad9c9c3d2382b429ae>
    <Produkt xmlns="3e6cf5d8-9ce4-4652-a6e6-07ace85fe7bc">178</Produkt>
    <TaxCatchAll xmlns="1ad18e57-1846-4ffb-a171-01e80b4d2f32">
      <Value>1609</Value>
      <Value>1683</Value>
    </TaxCatchAll>
    <Arbejdspakke xmlns="3e6cf5d8-9ce4-4652-a6e6-07ace85fe7bc">90</Arbejdspakke>
    <Flyt_x0020_til_x0020_arkiv xmlns="1ad18e57-1846-4ffb-a171-01e80b4d2f32">false</Flyt_x0020_til_x0020_arkiv>
    <_dlc_DocId xmlns="1ad18e57-1846-4ffb-a171-01e80b4d2f32">KUSWZMNXHWK5-380488058-2747</_dlc_DocId>
    <_dlc_DocIdUrl xmlns="1ad18e57-1846-4ffb-a171-01e80b4d2f32">
      <Url>https://share-it.kombit.dk/P0136/_layouts/15/DocIdRedir.aspx?ID=KUSWZMNXHWK5-380488058-2747</Url>
      <Description>KUSWZMNXHWK5-380488058-2747</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Mødedokument (PowerPoint)" ma:contentTypeID="0x0101002FA340818EC50C419AD1693B1F62589703008EC8285CB629D3428E6B44D078F3DCC6" ma:contentTypeVersion="21" ma:contentTypeDescription="" ma:contentTypeScope="" ma:versionID="8abe357155f765d1444836d1959abcdb">
  <xsd:schema xmlns:xsd="http://www.w3.org/2001/XMLSchema" xmlns:xs="http://www.w3.org/2001/XMLSchema" xmlns:p="http://schemas.microsoft.com/office/2006/metadata/properties" xmlns:ns3="1ad18e57-1846-4ffb-a171-01e80b4d2f32" xmlns:ns4="3e6cf5d8-9ce4-4652-a6e6-07ace85fe7bc" targetNamespace="http://schemas.microsoft.com/office/2006/metadata/properties" ma:root="true" ma:fieldsID="cadea6004db87ada06fe341704728fb9" ns3:_="" ns4:_="">
    <xsd:import namespace="1ad18e57-1846-4ffb-a171-01e80b4d2f32"/>
    <xsd:import namespace="3e6cf5d8-9ce4-4652-a6e6-07ace85fe7bc"/>
    <xsd:element name="properties">
      <xsd:complexType>
        <xsd:sequence>
          <xsd:element name="documentManagement">
            <xsd:complexType>
              <xsd:all>
                <xsd:element ref="ns3:kbcd47fd730b4dd780d46e75aa37816b" minOccurs="0"/>
                <xsd:element ref="ns3:TaxCatchAll" minOccurs="0"/>
                <xsd:element ref="ns3:TaxCatchAllLabel" minOccurs="0"/>
                <xsd:element ref="ns3:Mødeemne"/>
                <xsd:element ref="ns3:Mødedato"/>
                <xsd:element ref="ns3:m58fa08f697546ad9c9c3d2382b429ae" minOccurs="0"/>
                <xsd:element ref="ns3:Flyt_x0020_til_x0020_arkiv" minOccurs="0"/>
                <xsd:element ref="ns3:_dlc_DocId" minOccurs="0"/>
                <xsd:element ref="ns3:_dlc_DocIdUrl" minOccurs="0"/>
                <xsd:element ref="ns3:_dlc_DocIdPersistId" minOccurs="0"/>
                <xsd:element ref="ns4:Arbejdspakke" minOccurs="0"/>
                <xsd:element ref="ns4:Produk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d18e57-1846-4ffb-a171-01e80b4d2f32" elementFormDefault="qualified">
    <xsd:import namespace="http://schemas.microsoft.com/office/2006/documentManagement/types"/>
    <xsd:import namespace="http://schemas.microsoft.com/office/infopath/2007/PartnerControls"/>
    <xsd:element name="kbcd47fd730b4dd780d46e75aa37816b" ma:index="9" ma:taxonomy="true" ma:internalName="kbcd47fd730b4dd780d46e75aa37816b" ma:taxonomyFieldName="M_x00f8_detype" ma:displayName="Mødetype" ma:readOnly="false" ma:default="" ma:fieldId="{4bcd47fd-730b-4dd7-80d4-6e75aa37816b}" ma:sspId="efb1083d-7045-4fd7-9409-417f0f74db49" ma:termSetId="12a85307-9531-4659-b1dc-de09cb154fa1"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259305a2-eae7-4539-8fbb-789e91726657}" ma:internalName="TaxCatchAll" ma:showField="CatchAllData" ma:web="1ad18e57-1846-4ffb-a171-01e80b4d2f32">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259305a2-eae7-4539-8fbb-789e91726657}" ma:internalName="TaxCatchAllLabel" ma:readOnly="true" ma:showField="CatchAllDataLabel" ma:web="1ad18e57-1846-4ffb-a171-01e80b4d2f32">
      <xsd:complexType>
        <xsd:complexContent>
          <xsd:extension base="dms:MultiChoiceLookup">
            <xsd:sequence>
              <xsd:element name="Value" type="dms:Lookup" maxOccurs="unbounded" minOccurs="0" nillable="true"/>
            </xsd:sequence>
          </xsd:extension>
        </xsd:complexContent>
      </xsd:complexType>
    </xsd:element>
    <xsd:element name="Mødeemne" ma:index="13" ma:displayName="Mødeemne" ma:internalName="M_x00f8_deemne">
      <xsd:simpleType>
        <xsd:restriction base="dms:Text">
          <xsd:maxLength value="255"/>
        </xsd:restriction>
      </xsd:simpleType>
    </xsd:element>
    <xsd:element name="Mødedato" ma:index="14" ma:displayName="Mødedato" ma:description="Indsæt dato for mødet hvori dette dokument er præsenteret" ma:format="DateOnly" ma:internalName="M_x00f8_dedato">
      <xsd:simpleType>
        <xsd:restriction base="dms:DateTime"/>
      </xsd:simpleType>
    </xsd:element>
    <xsd:element name="m58fa08f697546ad9c9c3d2382b429ae" ma:index="15" ma:taxonomy="true" ma:internalName="m58fa08f697546ad9c9c3d2382b429ae" ma:taxonomyFieldName="Interessenter" ma:displayName="Interessenter" ma:readOnly="false" ma:default="" ma:fieldId="{658fa08f-6975-46ad-9c9c-3d2382b429ae}" ma:sspId="efb1083d-7045-4fd7-9409-417f0f74db49" ma:termSetId="9a82c93d-e0ab-4d8a-98c1-b2918757e48d" ma:anchorId="00000000-0000-0000-0000-000000000000" ma:open="false" ma:isKeyword="false">
      <xsd:complexType>
        <xsd:sequence>
          <xsd:element ref="pc:Terms" minOccurs="0" maxOccurs="1"/>
        </xsd:sequence>
      </xsd:complexType>
    </xsd:element>
    <xsd:element name="Flyt_x0020_til_x0020_arkiv" ma:index="17" nillable="true" ma:displayName="Flyt til arkiv" ma:default="0" ma:internalName="Flyt_x0020_til_x0020_arkiv">
      <xsd:simpleType>
        <xsd:restriction base="dms:Boolean"/>
      </xsd:simpleType>
    </xsd:element>
    <xsd:element name="_dlc_DocId" ma:index="18" nillable="true" ma:displayName="Værdi for dokument-id" ma:description="Værdien af det dokument-id, der er tildelt dette element." ma:internalName="_dlc_DocId" ma:readOnly="true">
      <xsd:simpleType>
        <xsd:restriction base="dms:Text"/>
      </xsd:simpleType>
    </xsd:element>
    <xsd:element name="_dlc_DocIdUrl" ma:index="19" nillable="true" ma:displayName="Dokument-id" ma:description="Permanent link til dette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3e6cf5d8-9ce4-4652-a6e6-07ace85fe7bc" elementFormDefault="qualified">
    <xsd:import namespace="http://schemas.microsoft.com/office/2006/documentManagement/types"/>
    <xsd:import namespace="http://schemas.microsoft.com/office/infopath/2007/PartnerControls"/>
    <xsd:element name="Arbejdspakke" ma:index="21" nillable="true" ma:displayName="Arbejdspakke" ma:list="{e9f85bcf-b6e3-41a6-a315-61412f09a3b0}" ma:internalName="Arbejdspakke" ma:showField="Arbejdspakke_x0020_titel">
      <xsd:simpleType>
        <xsd:restriction base="dms:Lookup"/>
      </xsd:simpleType>
    </xsd:element>
    <xsd:element name="Produkt" ma:index="22" nillable="true" ma:displayName="Produkt" ma:list="{e9f85bcf-b6e3-41a6-a315-61412f09a3b0}" ma:internalName="Produkt" ma:showField="Produkttitel">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displayName="Titel"/>
        <xsd:element ref="dc:subject" minOccurs="0" maxOccurs="1"/>
        <xsd:element ref="dc:description" minOccurs="0" maxOccurs="1"/>
        <xsd:element name="keywords" minOccurs="0" maxOccurs="1" type="xsd:string" ma:displayName="Nøgleord"/>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D7040D-9265-4950-BB84-EA3CACF30F56}">
  <ds:schemaRefs>
    <ds:schemaRef ds:uri="http://www.w3.org/XML/1998/namespace"/>
    <ds:schemaRef ds:uri="http://schemas.microsoft.com/office/infopath/2007/PartnerControls"/>
    <ds:schemaRef ds:uri="http://purl.org/dc/terms/"/>
    <ds:schemaRef ds:uri="http://schemas.openxmlformats.org/package/2006/metadata/core-properties"/>
    <ds:schemaRef ds:uri="http://schemas.microsoft.com/office/2006/documentManagement/types"/>
    <ds:schemaRef ds:uri="1ad18e57-1846-4ffb-a171-01e80b4d2f32"/>
    <ds:schemaRef ds:uri="http://purl.org/dc/dcmitype/"/>
    <ds:schemaRef ds:uri="http://purl.org/dc/elements/1.1/"/>
    <ds:schemaRef ds:uri="3e6cf5d8-9ce4-4652-a6e6-07ace85fe7bc"/>
    <ds:schemaRef ds:uri="http://schemas.microsoft.com/office/2006/metadata/properties"/>
  </ds:schemaRefs>
</ds:datastoreItem>
</file>

<file path=customXml/itemProps2.xml><?xml version="1.0" encoding="utf-8"?>
<ds:datastoreItem xmlns:ds="http://schemas.openxmlformats.org/officeDocument/2006/customXml" ds:itemID="{E68C1FE5-A19E-408F-9CC7-A026BA5BE0CE}">
  <ds:schemaRefs>
    <ds:schemaRef ds:uri="http://schemas.microsoft.com/sharepoint/v3/contenttype/forms"/>
  </ds:schemaRefs>
</ds:datastoreItem>
</file>

<file path=customXml/itemProps3.xml><?xml version="1.0" encoding="utf-8"?>
<ds:datastoreItem xmlns:ds="http://schemas.openxmlformats.org/officeDocument/2006/customXml" ds:itemID="{492D0C0F-7841-4BCB-8D77-36A4A57445BC}">
  <ds:schemaRefs>
    <ds:schemaRef ds:uri="http://schemas.microsoft.com/sharepoint/events"/>
  </ds:schemaRefs>
</ds:datastoreItem>
</file>

<file path=customXml/itemProps4.xml><?xml version="1.0" encoding="utf-8"?>
<ds:datastoreItem xmlns:ds="http://schemas.openxmlformats.org/officeDocument/2006/customXml" ds:itemID="{AB37368C-0699-4795-834A-5A5524DCE7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d18e57-1846-4ffb-a171-01e80b4d2f32"/>
    <ds:schemaRef ds:uri="3e6cf5d8-9ce4-4652-a6e6-07ace85fe7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cc038af5-0e68-43e5-bb17-957ad6f45f8e}" enabled="0" method="" siteId="{cc038af5-0e68-43e5-bb17-957ad6f45f8e}" removed="1"/>
</clbl:labelList>
</file>

<file path=docProps/app.xml><?xml version="1.0" encoding="utf-8"?>
<Properties xmlns="http://schemas.openxmlformats.org/officeDocument/2006/extended-properties" xmlns:vt="http://schemas.openxmlformats.org/officeDocument/2006/docPropsVTypes">
  <Template>Default Theme</Template>
  <TotalTime>10597</TotalTime>
  <Words>3905</Words>
  <Application>Microsoft Office PowerPoint</Application>
  <PresentationFormat>Skærmshow (16:9)</PresentationFormat>
  <Paragraphs>441</Paragraphs>
  <Slides>61</Slides>
  <Notes>3</Notes>
  <HiddenSlides>12</HiddenSlides>
  <MMClips>0</MMClips>
  <ScaleCrop>false</ScaleCrop>
  <HeadingPairs>
    <vt:vector size="6" baseType="variant">
      <vt:variant>
        <vt:lpstr>Benyttede skrifttyper</vt:lpstr>
      </vt:variant>
      <vt:variant>
        <vt:i4>8</vt:i4>
      </vt:variant>
      <vt:variant>
        <vt:lpstr>Tema</vt:lpstr>
      </vt:variant>
      <vt:variant>
        <vt:i4>1</vt:i4>
      </vt:variant>
      <vt:variant>
        <vt:lpstr>Slidetitler</vt:lpstr>
      </vt:variant>
      <vt:variant>
        <vt:i4>61</vt:i4>
      </vt:variant>
    </vt:vector>
  </HeadingPairs>
  <TitlesOfParts>
    <vt:vector size="70" baseType="lpstr">
      <vt:lpstr>Arial</vt:lpstr>
      <vt:lpstr>Calibri</vt:lpstr>
      <vt:lpstr>CambriaMath</vt:lpstr>
      <vt:lpstr>Helvetica</vt:lpstr>
      <vt:lpstr>Neue Haas Grotesk Text Pro</vt:lpstr>
      <vt:lpstr>Normal systemskrift</vt:lpstr>
      <vt:lpstr>Source Sans Pro Light</vt:lpstr>
      <vt:lpstr>Wingdings</vt:lpstr>
      <vt:lpstr>Default Theme</vt:lpstr>
      <vt:lpstr>KP statusmøde Uge 10 - 2025</vt:lpstr>
      <vt:lpstr>Struktur for mødet</vt:lpstr>
      <vt:lpstr>KOMBITs KP-team</vt:lpstr>
      <vt:lpstr>PowerPoint-præsentation</vt:lpstr>
      <vt:lpstr>I kan nu overskrive breve uden at ”tage ansvar” for brevskabelonen</vt:lpstr>
      <vt:lpstr>Har I overskrevet breve UDEN at overskrive central skabelonfil? </vt:lpstr>
      <vt:lpstr>Generel spørgetime</vt:lpstr>
      <vt:lpstr>Skal vi fastholde formatet ”Generel spørgetime”, som det er i dag?</vt:lpstr>
      <vt:lpstr>Dagsorden</vt:lpstr>
      <vt:lpstr>Tips</vt:lpstr>
      <vt:lpstr>Ledelsestilsyn til medarbejderes opslag i KP</vt:lpstr>
      <vt:lpstr>Nye ”kanaler” i Teams  KP-kommunesamarbejde</vt:lpstr>
      <vt:lpstr>Adgang til SKAT-indkomstoplysninger</vt:lpstr>
      <vt:lpstr>OBS om manuel fastsættelse af finansieringskommune</vt:lpstr>
      <vt:lpstr>Spørgsmål? Konstruktive input?</vt:lpstr>
      <vt:lpstr>Kort nyt</vt:lpstr>
      <vt:lpstr>Spørgsmål i perioden 01.01-11.02 Indsamlet af KP-indstationeret (Birgitte - Rødovre)</vt:lpstr>
      <vt:lpstr>Spørgsmål i perioden 01.01-11.02 Indsamlet af KP-indstationeret (Birgitte - Rødovre)</vt:lpstr>
      <vt:lpstr>Borgere, der har været udrejst, hvor I ikke skal medfinansiere  (Nyt fra UDK) </vt:lpstr>
      <vt:lpstr>Status på ansøgninger fra EGs selvbetjeningsløsning</vt:lpstr>
      <vt:lpstr>Status på ansøgninger fra VISMAs XFlow</vt:lpstr>
      <vt:lpstr>Hvad siger eFakturadata?</vt:lpstr>
      <vt:lpstr>Bilag på eFakturaer</vt:lpstr>
      <vt:lpstr>Hvad siger eFakturadata?</vt:lpstr>
      <vt:lpstr>BDO om KMF reguleringer</vt:lpstr>
      <vt:lpstr>Pensionsarbejdsgruppen Indstilling til styregruppen</vt:lpstr>
      <vt:lpstr>Status på ændringsforslag Pensionsarbejdsgruppen</vt:lpstr>
      <vt:lpstr>Release 5.4 28. april 2025  Flytning</vt:lpstr>
      <vt:lpstr>Ny funktionalitet</vt:lpstr>
      <vt:lpstr>KLIK-opgaver</vt:lpstr>
      <vt:lpstr>Spørgsmål? Konstruktive input?</vt:lpstr>
      <vt:lpstr>Emne 1: Implementeringsindsats 2025 Version 1</vt:lpstr>
      <vt:lpstr>Baggrund Vi er et nyt sted</vt:lpstr>
      <vt:lpstr>Implementering?</vt:lpstr>
      <vt:lpstr>Hvad ønsker vi at opnå?</vt:lpstr>
      <vt:lpstr>Hvad bygger version 1 af indsatsen på?</vt:lpstr>
      <vt:lpstr>Implementeringsindsats i 2025 Version 1</vt:lpstr>
      <vt:lpstr>Emnespørgetime og Generel spørgetime (skiftevis) Månedlig</vt:lpstr>
      <vt:lpstr>Statusmøder Månedlig</vt:lpstr>
      <vt:lpstr>Værdi af Teams ”KP-kommunesamarbejde” Løbende</vt:lpstr>
      <vt:lpstr>Fokuseret indsats Fx afholdt over ½ år</vt:lpstr>
      <vt:lpstr>Kommunebesøg fortsat muligt Afhængigt af efterspørgslen</vt:lpstr>
      <vt:lpstr>Understøtte kommuner ift. fejlsager Løbende</vt:lpstr>
      <vt:lpstr>Indstationeret på MAF-området Løbende</vt:lpstr>
      <vt:lpstr>Gå i dialog med kommunale ledere Kvartalsvis</vt:lpstr>
      <vt:lpstr>Overblik Ikke prioriteret rækkefølge</vt:lpstr>
      <vt:lpstr>Spørgsmål?</vt:lpstr>
      <vt:lpstr>Emne 2: Udbytte af møde med Ankestyrelsen om helbredstillæg</vt:lpstr>
      <vt:lpstr>Afklaringer om helbredstillægskort</vt:lpstr>
      <vt:lpstr>Møde med Ankestyrelsen</vt:lpstr>
      <vt:lpstr>Efterlysning på Sjælland! Vi mangler lokaler</vt:lpstr>
      <vt:lpstr>Formål og format</vt:lpstr>
      <vt:lpstr>Emner på regionsmøder Pba spørgeskema</vt:lpstr>
      <vt:lpstr>Spørgsmål? Konstruktive input?</vt:lpstr>
      <vt:lpstr>Næste spørgetime og statusmøde</vt:lpstr>
      <vt:lpstr>Hvad sker på næste statusmøde?</vt:lpstr>
      <vt:lpstr>Status på driften</vt:lpstr>
      <vt:lpstr>Justering af slides</vt:lpstr>
      <vt:lpstr>Henvendelser og godkendte fejl</vt:lpstr>
      <vt:lpstr>Supportsager</vt:lpstr>
      <vt:lpstr>Tak for i dag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Statusmøde (uge XX)</dc:title>
  <dc:creator>Aske Walther Sørensen</dc:creator>
  <cp:lastModifiedBy>Aske Walther Sørensen</cp:lastModifiedBy>
  <cp:revision>17</cp:revision>
  <dcterms:created xsi:type="dcterms:W3CDTF">2023-05-04T10:03:14Z</dcterms:created>
  <dcterms:modified xsi:type="dcterms:W3CDTF">2025-03-06T13:52:05Z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0x0101002FA340818EC50C419AD1693B1F62589703008EC8285CB629D3428E6B44D078F3DCC6</vt:lpwstr>
  </property>
  <property fmtid="{D5CDD505-2E9C-101B-9397-08002B2CF9AE}" pid="3" name="_dlc_DocIdItemGuid">
    <vt:lpwstr>89094463-e7d1-49f8-8bc9-e40b05e5a12f</vt:lpwstr>
  </property>
  <property fmtid="{D5CDD505-2E9C-101B-9397-08002B2CF9AE}" pid="4" name="Mødetype">
    <vt:lpwstr>1609;#Præsentation|93fbbba1-d5f3-4784-9979-765919310bab</vt:lpwstr>
  </property>
  <property fmtid="{D5CDD505-2E9C-101B-9397-08002B2CF9AE}" pid="5" name="Interessenter">
    <vt:lpwstr>1683;#Ekstern|95ef43ab-9e36-4dab-816d-0787e44693bc</vt:lpwstr>
  </property>
</Properties>
</file>